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3"/>
  </p:notesMasterIdLst>
  <p:sldIdLst>
    <p:sldId id="256" r:id="rId3"/>
    <p:sldId id="257" r:id="rId4"/>
    <p:sldId id="272" r:id="rId5"/>
    <p:sldId id="267" r:id="rId6"/>
    <p:sldId id="258" r:id="rId7"/>
    <p:sldId id="259" r:id="rId8"/>
    <p:sldId id="260" r:id="rId9"/>
    <p:sldId id="274" r:id="rId10"/>
    <p:sldId id="273" r:id="rId11"/>
    <p:sldId id="275" r:id="rId12"/>
    <p:sldId id="261" r:id="rId13"/>
    <p:sldId id="262" r:id="rId14"/>
    <p:sldId id="263" r:id="rId15"/>
    <p:sldId id="264" r:id="rId16"/>
    <p:sldId id="266" r:id="rId17"/>
    <p:sldId id="268" r:id="rId18"/>
    <p:sldId id="269" r:id="rId19"/>
    <p:sldId id="270" r:id="rId20"/>
    <p:sldId id="271" r:id="rId21"/>
    <p:sldId id="265" r:id="rId2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100656-CF6E-430D-95C3-B19820385C7F}" v="43" dt="2025-11-26T17:09:02.1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7" autoAdjust="0"/>
    <p:restoredTop sz="88913" autoAdjust="0"/>
  </p:normalViewPr>
  <p:slideViewPr>
    <p:cSldViewPr snapToGrid="0">
      <p:cViewPr varScale="1">
        <p:scale>
          <a:sx n="109" d="100"/>
          <a:sy n="109" d="100"/>
        </p:scale>
        <p:origin x="4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egor, Brian" userId="fc258b53-8667-44ab-8c83-31e3dbee2cd2" providerId="ADAL" clId="{E3809A40-563F-4964-9F50-D9B8C9DAB960}"/>
    <pc:docChg chg="undo redo custSel addSld delSld modSld">
      <pc:chgData name="Gregor, Brian" userId="fc258b53-8667-44ab-8c83-31e3dbee2cd2" providerId="ADAL" clId="{E3809A40-563F-4964-9F50-D9B8C9DAB960}" dt="2025-11-26T17:09:57.100" v="4951" actId="20577"/>
      <pc:docMkLst>
        <pc:docMk/>
      </pc:docMkLst>
      <pc:sldChg chg="modSp mod modNotesTx">
        <pc:chgData name="Gregor, Brian" userId="fc258b53-8667-44ab-8c83-31e3dbee2cd2" providerId="ADAL" clId="{E3809A40-563F-4964-9F50-D9B8C9DAB960}" dt="2025-11-25T16:35:09.301" v="2404" actId="20577"/>
        <pc:sldMkLst>
          <pc:docMk/>
          <pc:sldMk cId="2916377504" sldId="257"/>
        </pc:sldMkLst>
        <pc:spChg chg="mod">
          <ac:chgData name="Gregor, Brian" userId="fc258b53-8667-44ab-8c83-31e3dbee2cd2" providerId="ADAL" clId="{E3809A40-563F-4964-9F50-D9B8C9DAB960}" dt="2025-11-25T14:57:37.186" v="1497" actId="20577"/>
          <ac:spMkLst>
            <pc:docMk/>
            <pc:sldMk cId="2916377504" sldId="257"/>
            <ac:spMk id="2" creationId="{F9FC6F97-A69A-EA0A-5233-E4064C584AE7}"/>
          </ac:spMkLst>
        </pc:spChg>
        <pc:spChg chg="mod">
          <ac:chgData name="Gregor, Brian" userId="fc258b53-8667-44ab-8c83-31e3dbee2cd2" providerId="ADAL" clId="{E3809A40-563F-4964-9F50-D9B8C9DAB960}" dt="2025-11-25T16:35:09.301" v="2404" actId="20577"/>
          <ac:spMkLst>
            <pc:docMk/>
            <pc:sldMk cId="2916377504" sldId="257"/>
            <ac:spMk id="3" creationId="{F66D62C3-09AF-A834-B219-351E542EB7D1}"/>
          </ac:spMkLst>
        </pc:spChg>
      </pc:sldChg>
      <pc:sldChg chg="modSp mod">
        <pc:chgData name="Gregor, Brian" userId="fc258b53-8667-44ab-8c83-31e3dbee2cd2" providerId="ADAL" clId="{E3809A40-563F-4964-9F50-D9B8C9DAB960}" dt="2025-11-25T14:50:28.392" v="1340" actId="20577"/>
        <pc:sldMkLst>
          <pc:docMk/>
          <pc:sldMk cId="1873887293" sldId="260"/>
        </pc:sldMkLst>
        <pc:spChg chg="mod">
          <ac:chgData name="Gregor, Brian" userId="fc258b53-8667-44ab-8c83-31e3dbee2cd2" providerId="ADAL" clId="{E3809A40-563F-4964-9F50-D9B8C9DAB960}" dt="2025-11-25T14:50:28.392" v="1340" actId="20577"/>
          <ac:spMkLst>
            <pc:docMk/>
            <pc:sldMk cId="1873887293" sldId="260"/>
            <ac:spMk id="3" creationId="{20D071FE-A11B-06C7-F1E7-C6436E7CBD61}"/>
          </ac:spMkLst>
        </pc:spChg>
      </pc:sldChg>
      <pc:sldChg chg="addSp modSp mod">
        <pc:chgData name="Gregor, Brian" userId="fc258b53-8667-44ab-8c83-31e3dbee2cd2" providerId="ADAL" clId="{E3809A40-563F-4964-9F50-D9B8C9DAB960}" dt="2025-11-25T15:05:06.785" v="2124" actId="14100"/>
        <pc:sldMkLst>
          <pc:docMk/>
          <pc:sldMk cId="3846993030" sldId="262"/>
        </pc:sldMkLst>
        <pc:spChg chg="mod">
          <ac:chgData name="Gregor, Brian" userId="fc258b53-8667-44ab-8c83-31e3dbee2cd2" providerId="ADAL" clId="{E3809A40-563F-4964-9F50-D9B8C9DAB960}" dt="2025-11-25T15:04:28.768" v="2112" actId="1076"/>
          <ac:spMkLst>
            <pc:docMk/>
            <pc:sldMk cId="3846993030" sldId="262"/>
            <ac:spMk id="3" creationId="{5CA437ED-5CAC-A5E3-6321-DD9CDA499E90}"/>
          </ac:spMkLst>
        </pc:spChg>
        <pc:spChg chg="mod">
          <ac:chgData name="Gregor, Brian" userId="fc258b53-8667-44ab-8c83-31e3dbee2cd2" providerId="ADAL" clId="{E3809A40-563F-4964-9F50-D9B8C9DAB960}" dt="2025-11-25T15:04:24.370" v="2108" actId="1076"/>
          <ac:spMkLst>
            <pc:docMk/>
            <pc:sldMk cId="3846993030" sldId="262"/>
            <ac:spMk id="7" creationId="{EE088FAE-DB23-5952-2A14-EE13CA564D5C}"/>
          </ac:spMkLst>
        </pc:spChg>
        <pc:spChg chg="mod">
          <ac:chgData name="Gregor, Brian" userId="fc258b53-8667-44ab-8c83-31e3dbee2cd2" providerId="ADAL" clId="{E3809A40-563F-4964-9F50-D9B8C9DAB960}" dt="2025-11-25T15:04:34.951" v="2113" actId="1076"/>
          <ac:spMkLst>
            <pc:docMk/>
            <pc:sldMk cId="3846993030" sldId="262"/>
            <ac:spMk id="11" creationId="{A0318FBF-3909-0E91-0A52-88837B35FF4E}"/>
          </ac:spMkLst>
        </pc:spChg>
        <pc:spChg chg="mod">
          <ac:chgData name="Gregor, Brian" userId="fc258b53-8667-44ab-8c83-31e3dbee2cd2" providerId="ADAL" clId="{E3809A40-563F-4964-9F50-D9B8C9DAB960}" dt="2025-11-25T15:04:34.951" v="2113" actId="1076"/>
          <ac:spMkLst>
            <pc:docMk/>
            <pc:sldMk cId="3846993030" sldId="262"/>
            <ac:spMk id="14" creationId="{7EE6E672-793F-3BEB-D7B6-64DAEA1992F9}"/>
          </ac:spMkLst>
        </pc:spChg>
        <pc:spChg chg="mod">
          <ac:chgData name="Gregor, Brian" userId="fc258b53-8667-44ab-8c83-31e3dbee2cd2" providerId="ADAL" clId="{E3809A40-563F-4964-9F50-D9B8C9DAB960}" dt="2025-11-25T15:04:34.951" v="2113" actId="1076"/>
          <ac:spMkLst>
            <pc:docMk/>
            <pc:sldMk cId="3846993030" sldId="262"/>
            <ac:spMk id="17" creationId="{1DD73E04-2BBC-0BAD-35D6-D17B46043315}"/>
          </ac:spMkLst>
        </pc:spChg>
        <pc:spChg chg="mod">
          <ac:chgData name="Gregor, Brian" userId="fc258b53-8667-44ab-8c83-31e3dbee2cd2" providerId="ADAL" clId="{E3809A40-563F-4964-9F50-D9B8C9DAB960}" dt="2025-11-25T15:04:34.951" v="2113" actId="1076"/>
          <ac:spMkLst>
            <pc:docMk/>
            <pc:sldMk cId="3846993030" sldId="262"/>
            <ac:spMk id="25" creationId="{CE3F59ED-BCB5-9EBA-FA2F-D7A2363D83A2}"/>
          </ac:spMkLst>
        </pc:spChg>
        <pc:spChg chg="add mod">
          <ac:chgData name="Gregor, Brian" userId="fc258b53-8667-44ab-8c83-31e3dbee2cd2" providerId="ADAL" clId="{E3809A40-563F-4964-9F50-D9B8C9DAB960}" dt="2025-11-25T15:05:02.772" v="2122" actId="20577"/>
          <ac:spMkLst>
            <pc:docMk/>
            <pc:sldMk cId="3846993030" sldId="262"/>
            <ac:spMk id="35" creationId="{C892E7A4-5BEF-F5F8-0DF0-BCD354B6824E}"/>
          </ac:spMkLst>
        </pc:spChg>
        <pc:picChg chg="mod">
          <ac:chgData name="Gregor, Brian" userId="fc258b53-8667-44ab-8c83-31e3dbee2cd2" providerId="ADAL" clId="{E3809A40-563F-4964-9F50-D9B8C9DAB960}" dt="2025-11-25T15:04:34.951" v="2113" actId="1076"/>
          <ac:picMkLst>
            <pc:docMk/>
            <pc:sldMk cId="3846993030" sldId="262"/>
            <ac:picMk id="5" creationId="{E6852536-1EB1-557C-29C6-403F3EC738B2}"/>
          </ac:picMkLst>
        </pc:picChg>
        <pc:cxnChg chg="mod">
          <ac:chgData name="Gregor, Brian" userId="fc258b53-8667-44ab-8c83-31e3dbee2cd2" providerId="ADAL" clId="{E3809A40-563F-4964-9F50-D9B8C9DAB960}" dt="2025-11-25T15:04:34.951" v="2113" actId="1076"/>
          <ac:cxnSpMkLst>
            <pc:docMk/>
            <pc:sldMk cId="3846993030" sldId="262"/>
            <ac:cxnSpMk id="10" creationId="{E2857265-2318-4A01-35D1-F31DA809ED7D}"/>
          </ac:cxnSpMkLst>
        </pc:cxnChg>
        <pc:cxnChg chg="mod">
          <ac:chgData name="Gregor, Brian" userId="fc258b53-8667-44ab-8c83-31e3dbee2cd2" providerId="ADAL" clId="{E3809A40-563F-4964-9F50-D9B8C9DAB960}" dt="2025-11-25T15:04:34.951" v="2113" actId="1076"/>
          <ac:cxnSpMkLst>
            <pc:docMk/>
            <pc:sldMk cId="3846993030" sldId="262"/>
            <ac:cxnSpMk id="13" creationId="{94C80B24-5447-A9B8-8A9F-B35376A4BAC9}"/>
          </ac:cxnSpMkLst>
        </pc:cxnChg>
        <pc:cxnChg chg="mod">
          <ac:chgData name="Gregor, Brian" userId="fc258b53-8667-44ab-8c83-31e3dbee2cd2" providerId="ADAL" clId="{E3809A40-563F-4964-9F50-D9B8C9DAB960}" dt="2025-11-25T15:04:34.951" v="2113" actId="1076"/>
          <ac:cxnSpMkLst>
            <pc:docMk/>
            <pc:sldMk cId="3846993030" sldId="262"/>
            <ac:cxnSpMk id="16" creationId="{BC131023-A8F8-C7A5-72A7-7916E33628E3}"/>
          </ac:cxnSpMkLst>
        </pc:cxnChg>
        <pc:cxnChg chg="mod">
          <ac:chgData name="Gregor, Brian" userId="fc258b53-8667-44ab-8c83-31e3dbee2cd2" providerId="ADAL" clId="{E3809A40-563F-4964-9F50-D9B8C9DAB960}" dt="2025-11-25T15:04:34.951" v="2113" actId="1076"/>
          <ac:cxnSpMkLst>
            <pc:docMk/>
            <pc:sldMk cId="3846993030" sldId="262"/>
            <ac:cxnSpMk id="22" creationId="{9D83EF7D-892C-8739-A262-26376CBA7B8F}"/>
          </ac:cxnSpMkLst>
        </pc:cxnChg>
        <pc:cxnChg chg="mod">
          <ac:chgData name="Gregor, Brian" userId="fc258b53-8667-44ab-8c83-31e3dbee2cd2" providerId="ADAL" clId="{E3809A40-563F-4964-9F50-D9B8C9DAB960}" dt="2025-11-25T15:04:51.360" v="2114" actId="14100"/>
          <ac:cxnSpMkLst>
            <pc:docMk/>
            <pc:sldMk cId="3846993030" sldId="262"/>
            <ac:cxnSpMk id="26" creationId="{B87D4B1C-C001-0FD8-10D7-252BFDC6EE28}"/>
          </ac:cxnSpMkLst>
        </pc:cxnChg>
        <pc:cxnChg chg="mod">
          <ac:chgData name="Gregor, Brian" userId="fc258b53-8667-44ab-8c83-31e3dbee2cd2" providerId="ADAL" clId="{E3809A40-563F-4964-9F50-D9B8C9DAB960}" dt="2025-11-25T15:04:53.936" v="2115" actId="14100"/>
          <ac:cxnSpMkLst>
            <pc:docMk/>
            <pc:sldMk cId="3846993030" sldId="262"/>
            <ac:cxnSpMk id="29" creationId="{F47077C1-6044-290B-9306-6768B7526A5D}"/>
          </ac:cxnSpMkLst>
        </pc:cxnChg>
        <pc:cxnChg chg="add mod">
          <ac:chgData name="Gregor, Brian" userId="fc258b53-8667-44ab-8c83-31e3dbee2cd2" providerId="ADAL" clId="{E3809A40-563F-4964-9F50-D9B8C9DAB960}" dt="2025-11-25T15:05:06.785" v="2124" actId="14100"/>
          <ac:cxnSpMkLst>
            <pc:docMk/>
            <pc:sldMk cId="3846993030" sldId="262"/>
            <ac:cxnSpMk id="36" creationId="{3B0C387A-992F-09F4-4B6D-D7BBE81EB544}"/>
          </ac:cxnSpMkLst>
        </pc:cxnChg>
      </pc:sldChg>
      <pc:sldChg chg="modSp mod modNotesTx">
        <pc:chgData name="Gregor, Brian" userId="fc258b53-8667-44ab-8c83-31e3dbee2cd2" providerId="ADAL" clId="{E3809A40-563F-4964-9F50-D9B8C9DAB960}" dt="2025-11-25T15:05:26.972" v="2139" actId="20577"/>
        <pc:sldMkLst>
          <pc:docMk/>
          <pc:sldMk cId="4181837160" sldId="263"/>
        </pc:sldMkLst>
        <pc:graphicFrameChg chg="mod modGraphic">
          <ac:chgData name="Gregor, Brian" userId="fc258b53-8667-44ab-8c83-31e3dbee2cd2" providerId="ADAL" clId="{E3809A40-563F-4964-9F50-D9B8C9DAB960}" dt="2025-11-25T15:05:23.659" v="2136" actId="20577"/>
          <ac:graphicFrameMkLst>
            <pc:docMk/>
            <pc:sldMk cId="4181837160" sldId="263"/>
            <ac:graphicFrameMk id="4" creationId="{58AC60FC-8548-B988-392A-7B13DBA680FF}"/>
          </ac:graphicFrameMkLst>
        </pc:graphicFrameChg>
      </pc:sldChg>
      <pc:sldChg chg="addSp delSp modSp mod modNotesTx">
        <pc:chgData name="Gregor, Brian" userId="fc258b53-8667-44ab-8c83-31e3dbee2cd2" providerId="ADAL" clId="{E3809A40-563F-4964-9F50-D9B8C9DAB960}" dt="2025-11-24T21:10:14.784" v="1121" actId="20577"/>
        <pc:sldMkLst>
          <pc:docMk/>
          <pc:sldMk cId="2787203831" sldId="264"/>
        </pc:sldMkLst>
        <pc:spChg chg="mod">
          <ac:chgData name="Gregor, Brian" userId="fc258b53-8667-44ab-8c83-31e3dbee2cd2" providerId="ADAL" clId="{E3809A40-563F-4964-9F50-D9B8C9DAB960}" dt="2025-11-24T21:04:43.239" v="851" actId="20577"/>
          <ac:spMkLst>
            <pc:docMk/>
            <pc:sldMk cId="2787203831" sldId="264"/>
            <ac:spMk id="3" creationId="{C4401E08-542E-8B03-70B3-66BF27132AF8}"/>
          </ac:spMkLst>
        </pc:spChg>
        <pc:picChg chg="add mod">
          <ac:chgData name="Gregor, Brian" userId="fc258b53-8667-44ab-8c83-31e3dbee2cd2" providerId="ADAL" clId="{E3809A40-563F-4964-9F50-D9B8C9DAB960}" dt="2025-11-24T21:05:53.069" v="929" actId="1076"/>
          <ac:picMkLst>
            <pc:docMk/>
            <pc:sldMk cId="2787203831" sldId="264"/>
            <ac:picMk id="9" creationId="{856249CF-33F1-D4E6-BF05-39ED332A83B7}"/>
          </ac:picMkLst>
        </pc:picChg>
        <pc:picChg chg="add mod">
          <ac:chgData name="Gregor, Brian" userId="fc258b53-8667-44ab-8c83-31e3dbee2cd2" providerId="ADAL" clId="{E3809A40-563F-4964-9F50-D9B8C9DAB960}" dt="2025-11-24T21:06:10.453" v="933" actId="1076"/>
          <ac:picMkLst>
            <pc:docMk/>
            <pc:sldMk cId="2787203831" sldId="264"/>
            <ac:picMk id="11" creationId="{74D7376F-26E7-AEAD-7AE4-634C0B137EC9}"/>
          </ac:picMkLst>
        </pc:picChg>
      </pc:sldChg>
      <pc:sldChg chg="modSp mod">
        <pc:chgData name="Gregor, Brian" userId="fc258b53-8667-44ab-8c83-31e3dbee2cd2" providerId="ADAL" clId="{E3809A40-563F-4964-9F50-D9B8C9DAB960}" dt="2025-11-24T20:59:34.760" v="708" actId="20577"/>
        <pc:sldMkLst>
          <pc:docMk/>
          <pc:sldMk cId="868843735" sldId="265"/>
        </pc:sldMkLst>
        <pc:spChg chg="mod">
          <ac:chgData name="Gregor, Brian" userId="fc258b53-8667-44ab-8c83-31e3dbee2cd2" providerId="ADAL" clId="{E3809A40-563F-4964-9F50-D9B8C9DAB960}" dt="2025-11-24T20:53:03.767" v="9" actId="20577"/>
          <ac:spMkLst>
            <pc:docMk/>
            <pc:sldMk cId="868843735" sldId="265"/>
            <ac:spMk id="2" creationId="{F270C903-14DD-0461-D116-8395966E5A32}"/>
          </ac:spMkLst>
        </pc:spChg>
        <pc:spChg chg="mod">
          <ac:chgData name="Gregor, Brian" userId="fc258b53-8667-44ab-8c83-31e3dbee2cd2" providerId="ADAL" clId="{E3809A40-563F-4964-9F50-D9B8C9DAB960}" dt="2025-11-24T20:59:34.760" v="708" actId="20577"/>
          <ac:spMkLst>
            <pc:docMk/>
            <pc:sldMk cId="868843735" sldId="265"/>
            <ac:spMk id="3" creationId="{84190EF3-CF68-7026-AFDD-A173A66BC58F}"/>
          </ac:spMkLst>
        </pc:spChg>
      </pc:sldChg>
      <pc:sldChg chg="modSp new mod">
        <pc:chgData name="Gregor, Brian" userId="fc258b53-8667-44ab-8c83-31e3dbee2cd2" providerId="ADAL" clId="{E3809A40-563F-4964-9F50-D9B8C9DAB960}" dt="2025-11-25T15:06:39.545" v="2328" actId="33524"/>
        <pc:sldMkLst>
          <pc:docMk/>
          <pc:sldMk cId="1520679141" sldId="266"/>
        </pc:sldMkLst>
        <pc:spChg chg="mod">
          <ac:chgData name="Gregor, Brian" userId="fc258b53-8667-44ab-8c83-31e3dbee2cd2" providerId="ADAL" clId="{E3809A40-563F-4964-9F50-D9B8C9DAB960}" dt="2025-11-24T20:56:25.836" v="102" actId="20577"/>
          <ac:spMkLst>
            <pc:docMk/>
            <pc:sldMk cId="1520679141" sldId="266"/>
            <ac:spMk id="2" creationId="{CBE5583B-C519-E8CE-42A6-6E433996BF3F}"/>
          </ac:spMkLst>
        </pc:spChg>
        <pc:spChg chg="mod">
          <ac:chgData name="Gregor, Brian" userId="fc258b53-8667-44ab-8c83-31e3dbee2cd2" providerId="ADAL" clId="{E3809A40-563F-4964-9F50-D9B8C9DAB960}" dt="2025-11-25T15:06:39.545" v="2328" actId="33524"/>
          <ac:spMkLst>
            <pc:docMk/>
            <pc:sldMk cId="1520679141" sldId="266"/>
            <ac:spMk id="3" creationId="{E9796080-6D55-AF89-9388-2AEFB3B05E4B}"/>
          </ac:spMkLst>
        </pc:spChg>
      </pc:sldChg>
      <pc:sldChg chg="addSp modSp new mod modClrScheme chgLayout">
        <pc:chgData name="Gregor, Brian" userId="fc258b53-8667-44ab-8c83-31e3dbee2cd2" providerId="ADAL" clId="{E3809A40-563F-4964-9F50-D9B8C9DAB960}" dt="2025-11-25T15:03:30.352" v="2009" actId="20577"/>
        <pc:sldMkLst>
          <pc:docMk/>
          <pc:sldMk cId="3677334953" sldId="267"/>
        </pc:sldMkLst>
        <pc:spChg chg="mod">
          <ac:chgData name="Gregor, Brian" userId="fc258b53-8667-44ab-8c83-31e3dbee2cd2" providerId="ADAL" clId="{E3809A40-563F-4964-9F50-D9B8C9DAB960}" dt="2025-11-25T14:59:57.780" v="1688" actId="26606"/>
          <ac:spMkLst>
            <pc:docMk/>
            <pc:sldMk cId="3677334953" sldId="267"/>
            <ac:spMk id="2" creationId="{C54A3CB9-3DEE-9FC9-462B-18CF374F25B6}"/>
          </ac:spMkLst>
        </pc:spChg>
        <pc:spChg chg="mod">
          <ac:chgData name="Gregor, Brian" userId="fc258b53-8667-44ab-8c83-31e3dbee2cd2" providerId="ADAL" clId="{E3809A40-563F-4964-9F50-D9B8C9DAB960}" dt="2025-11-25T15:03:30.352" v="2009" actId="20577"/>
          <ac:spMkLst>
            <pc:docMk/>
            <pc:sldMk cId="3677334953" sldId="267"/>
            <ac:spMk id="3" creationId="{A5205814-AAEB-DA65-B884-14AC18384C16}"/>
          </ac:spMkLst>
        </pc:spChg>
        <pc:picChg chg="add mod">
          <ac:chgData name="Gregor, Brian" userId="fc258b53-8667-44ab-8c83-31e3dbee2cd2" providerId="ADAL" clId="{E3809A40-563F-4964-9F50-D9B8C9DAB960}" dt="2025-11-25T15:00:28.594" v="1694" actId="12788"/>
          <ac:picMkLst>
            <pc:docMk/>
            <pc:sldMk cId="3677334953" sldId="267"/>
            <ac:picMk id="5" creationId="{8777C1DA-3673-7374-3769-646826F6A387}"/>
          </ac:picMkLst>
        </pc:picChg>
        <pc:picChg chg="add mod">
          <ac:chgData name="Gregor, Brian" userId="fc258b53-8667-44ab-8c83-31e3dbee2cd2" providerId="ADAL" clId="{E3809A40-563F-4964-9F50-D9B8C9DAB960}" dt="2025-11-25T15:02:48.090" v="1948" actId="465"/>
          <ac:picMkLst>
            <pc:docMk/>
            <pc:sldMk cId="3677334953" sldId="267"/>
            <ac:picMk id="7" creationId="{20B2720F-3412-ABEC-6A98-E2693E0DBF52}"/>
          </ac:picMkLst>
        </pc:picChg>
        <pc:picChg chg="add mod">
          <ac:chgData name="Gregor, Brian" userId="fc258b53-8667-44ab-8c83-31e3dbee2cd2" providerId="ADAL" clId="{E3809A40-563F-4964-9F50-D9B8C9DAB960}" dt="2025-11-25T15:00:28.594" v="1694" actId="12788"/>
          <ac:picMkLst>
            <pc:docMk/>
            <pc:sldMk cId="3677334953" sldId="267"/>
            <ac:picMk id="9" creationId="{60855C99-3824-54AA-1215-4E992EA08A14}"/>
          </ac:picMkLst>
        </pc:picChg>
      </pc:sldChg>
      <pc:sldChg chg="modSp new mod">
        <pc:chgData name="Gregor, Brian" userId="fc258b53-8667-44ab-8c83-31e3dbee2cd2" providerId="ADAL" clId="{E3809A40-563F-4964-9F50-D9B8C9DAB960}" dt="2025-11-26T16:52:14.059" v="3141" actId="5793"/>
        <pc:sldMkLst>
          <pc:docMk/>
          <pc:sldMk cId="771606320" sldId="268"/>
        </pc:sldMkLst>
        <pc:spChg chg="mod">
          <ac:chgData name="Gregor, Brian" userId="fc258b53-8667-44ab-8c83-31e3dbee2cd2" providerId="ADAL" clId="{E3809A40-563F-4964-9F50-D9B8C9DAB960}" dt="2025-11-26T16:49:14.059" v="2437" actId="20577"/>
          <ac:spMkLst>
            <pc:docMk/>
            <pc:sldMk cId="771606320" sldId="268"/>
            <ac:spMk id="2" creationId="{E99A6461-3C16-BB2E-5531-BB4A63504FED}"/>
          </ac:spMkLst>
        </pc:spChg>
        <pc:spChg chg="mod">
          <ac:chgData name="Gregor, Brian" userId="fc258b53-8667-44ab-8c83-31e3dbee2cd2" providerId="ADAL" clId="{E3809A40-563F-4964-9F50-D9B8C9DAB960}" dt="2025-11-26T16:52:14.059" v="3141" actId="5793"/>
          <ac:spMkLst>
            <pc:docMk/>
            <pc:sldMk cId="771606320" sldId="268"/>
            <ac:spMk id="3" creationId="{FFE33F67-64C9-BA48-F9B5-7DCF0DF2ADB4}"/>
          </ac:spMkLst>
        </pc:spChg>
      </pc:sldChg>
      <pc:sldChg chg="addSp delSp modSp new mod modClrScheme chgLayout">
        <pc:chgData name="Gregor, Brian" userId="fc258b53-8667-44ab-8c83-31e3dbee2cd2" providerId="ADAL" clId="{E3809A40-563F-4964-9F50-D9B8C9DAB960}" dt="2025-11-26T17:06:53.557" v="4705" actId="20577"/>
        <pc:sldMkLst>
          <pc:docMk/>
          <pc:sldMk cId="1716713258" sldId="269"/>
        </pc:sldMkLst>
        <pc:spChg chg="mod ord">
          <ac:chgData name="Gregor, Brian" userId="fc258b53-8667-44ab-8c83-31e3dbee2cd2" providerId="ADAL" clId="{E3809A40-563F-4964-9F50-D9B8C9DAB960}" dt="2025-11-26T16:55:52.398" v="3218" actId="700"/>
          <ac:spMkLst>
            <pc:docMk/>
            <pc:sldMk cId="1716713258" sldId="269"/>
            <ac:spMk id="2" creationId="{0EADF867-40E0-E403-8498-E1CDCEBC6464}"/>
          </ac:spMkLst>
        </pc:spChg>
        <pc:spChg chg="del">
          <ac:chgData name="Gregor, Brian" userId="fc258b53-8667-44ab-8c83-31e3dbee2cd2" providerId="ADAL" clId="{E3809A40-563F-4964-9F50-D9B8C9DAB960}" dt="2025-11-26T16:52:47.060" v="3143" actId="931"/>
          <ac:spMkLst>
            <pc:docMk/>
            <pc:sldMk cId="1716713258" sldId="269"/>
            <ac:spMk id="3" creationId="{5480E7B8-D98A-EE34-10F1-C7EF1DC3534A}"/>
          </ac:spMkLst>
        </pc:spChg>
        <pc:spChg chg="add mod">
          <ac:chgData name="Gregor, Brian" userId="fc258b53-8667-44ab-8c83-31e3dbee2cd2" providerId="ADAL" clId="{E3809A40-563F-4964-9F50-D9B8C9DAB960}" dt="2025-11-26T16:55:13.706" v="3202" actId="1076"/>
          <ac:spMkLst>
            <pc:docMk/>
            <pc:sldMk cId="1716713258" sldId="269"/>
            <ac:spMk id="8" creationId="{E0E36DBD-1050-5A89-929B-1687B646A676}"/>
          </ac:spMkLst>
        </pc:spChg>
        <pc:spChg chg="add mod">
          <ac:chgData name="Gregor, Brian" userId="fc258b53-8667-44ab-8c83-31e3dbee2cd2" providerId="ADAL" clId="{E3809A40-563F-4964-9F50-D9B8C9DAB960}" dt="2025-11-26T16:55:16.407" v="3203" actId="20577"/>
          <ac:spMkLst>
            <pc:docMk/>
            <pc:sldMk cId="1716713258" sldId="269"/>
            <ac:spMk id="10" creationId="{37E89C1B-C5BF-B58B-8239-1BAF96E79A10}"/>
          </ac:spMkLst>
        </pc:spChg>
        <pc:spChg chg="add mod">
          <ac:chgData name="Gregor, Brian" userId="fc258b53-8667-44ab-8c83-31e3dbee2cd2" providerId="ADAL" clId="{E3809A40-563F-4964-9F50-D9B8C9DAB960}" dt="2025-11-26T16:55:17.771" v="3204" actId="20577"/>
          <ac:spMkLst>
            <pc:docMk/>
            <pc:sldMk cId="1716713258" sldId="269"/>
            <ac:spMk id="12" creationId="{E24CA2EF-12E1-4344-8070-E4A8F5A9BFDC}"/>
          </ac:spMkLst>
        </pc:spChg>
        <pc:spChg chg="add del mod ord">
          <ac:chgData name="Gregor, Brian" userId="fc258b53-8667-44ab-8c83-31e3dbee2cd2" providerId="ADAL" clId="{E3809A40-563F-4964-9F50-D9B8C9DAB960}" dt="2025-11-26T16:55:52.398" v="3218" actId="700"/>
          <ac:spMkLst>
            <pc:docMk/>
            <pc:sldMk cId="1716713258" sldId="269"/>
            <ac:spMk id="21" creationId="{4047D157-4AA4-B2D9-5CF8-930D50EB28AF}"/>
          </ac:spMkLst>
        </pc:spChg>
        <pc:spChg chg="add mod">
          <ac:chgData name="Gregor, Brian" userId="fc258b53-8667-44ab-8c83-31e3dbee2cd2" providerId="ADAL" clId="{E3809A40-563F-4964-9F50-D9B8C9DAB960}" dt="2025-11-26T17:06:53.557" v="4705" actId="20577"/>
          <ac:spMkLst>
            <pc:docMk/>
            <pc:sldMk cId="1716713258" sldId="269"/>
            <ac:spMk id="22" creationId="{C5CF023F-9647-4212-10AC-29385B575D61}"/>
          </ac:spMkLst>
        </pc:spChg>
        <pc:picChg chg="add mod ord">
          <ac:chgData name="Gregor, Brian" userId="fc258b53-8667-44ab-8c83-31e3dbee2cd2" providerId="ADAL" clId="{E3809A40-563F-4964-9F50-D9B8C9DAB960}" dt="2025-11-26T16:55:52.398" v="3218" actId="700"/>
          <ac:picMkLst>
            <pc:docMk/>
            <pc:sldMk cId="1716713258" sldId="269"/>
            <ac:picMk id="5" creationId="{5E3B2887-78A6-8BBD-AB55-8E37329D1EDD}"/>
          </ac:picMkLst>
        </pc:picChg>
        <pc:picChg chg="add mod modCrop">
          <ac:chgData name="Gregor, Brian" userId="fc258b53-8667-44ab-8c83-31e3dbee2cd2" providerId="ADAL" clId="{E3809A40-563F-4964-9F50-D9B8C9DAB960}" dt="2025-11-26T16:55:13.706" v="3202" actId="1076"/>
          <ac:picMkLst>
            <pc:docMk/>
            <pc:sldMk cId="1716713258" sldId="269"/>
            <ac:picMk id="7" creationId="{EA2FD3C9-DC74-ED81-42C3-16F61EA8A28A}"/>
          </ac:picMkLst>
        </pc:picChg>
        <pc:picChg chg="add mod">
          <ac:chgData name="Gregor, Brian" userId="fc258b53-8667-44ab-8c83-31e3dbee2cd2" providerId="ADAL" clId="{E3809A40-563F-4964-9F50-D9B8C9DAB960}" dt="2025-11-26T16:55:13.706" v="3202" actId="1076"/>
          <ac:picMkLst>
            <pc:docMk/>
            <pc:sldMk cId="1716713258" sldId="269"/>
            <ac:picMk id="9" creationId="{A7D51318-4CFA-A0F5-F7DB-8408028F4AA9}"/>
          </ac:picMkLst>
        </pc:picChg>
        <pc:picChg chg="add mod">
          <ac:chgData name="Gregor, Brian" userId="fc258b53-8667-44ab-8c83-31e3dbee2cd2" providerId="ADAL" clId="{E3809A40-563F-4964-9F50-D9B8C9DAB960}" dt="2025-11-26T16:55:13.706" v="3202" actId="1076"/>
          <ac:picMkLst>
            <pc:docMk/>
            <pc:sldMk cId="1716713258" sldId="269"/>
            <ac:picMk id="11" creationId="{77197E06-72BD-33DA-C05A-EC468E833E3D}"/>
          </ac:picMkLst>
        </pc:picChg>
        <pc:cxnChg chg="add mod">
          <ac:chgData name="Gregor, Brian" userId="fc258b53-8667-44ab-8c83-31e3dbee2cd2" providerId="ADAL" clId="{E3809A40-563F-4964-9F50-D9B8C9DAB960}" dt="2025-11-26T16:55:52.398" v="3218" actId="700"/>
          <ac:cxnSpMkLst>
            <pc:docMk/>
            <pc:sldMk cId="1716713258" sldId="269"/>
            <ac:cxnSpMk id="14" creationId="{E2E86036-1DE2-7F9C-5604-B142BBBBC519}"/>
          </ac:cxnSpMkLst>
        </pc:cxnChg>
        <pc:cxnChg chg="add mod">
          <ac:chgData name="Gregor, Brian" userId="fc258b53-8667-44ab-8c83-31e3dbee2cd2" providerId="ADAL" clId="{E3809A40-563F-4964-9F50-D9B8C9DAB960}" dt="2025-11-26T16:55:52.398" v="3218" actId="700"/>
          <ac:cxnSpMkLst>
            <pc:docMk/>
            <pc:sldMk cId="1716713258" sldId="269"/>
            <ac:cxnSpMk id="15" creationId="{0B983B21-931C-319F-44A4-9400D2784609}"/>
          </ac:cxnSpMkLst>
        </pc:cxnChg>
        <pc:cxnChg chg="add mod">
          <ac:chgData name="Gregor, Brian" userId="fc258b53-8667-44ab-8c83-31e3dbee2cd2" providerId="ADAL" clId="{E3809A40-563F-4964-9F50-D9B8C9DAB960}" dt="2025-11-26T16:55:52.398" v="3218" actId="700"/>
          <ac:cxnSpMkLst>
            <pc:docMk/>
            <pc:sldMk cId="1716713258" sldId="269"/>
            <ac:cxnSpMk id="18" creationId="{548E8320-FB79-6A9E-83D0-B1F7064309CF}"/>
          </ac:cxnSpMkLst>
        </pc:cxnChg>
      </pc:sldChg>
      <pc:sldChg chg="modSp add mod">
        <pc:chgData name="Gregor, Brian" userId="fc258b53-8667-44ab-8c83-31e3dbee2cd2" providerId="ADAL" clId="{E3809A40-563F-4964-9F50-D9B8C9DAB960}" dt="2025-11-26T17:09:10.663" v="4844" actId="404"/>
        <pc:sldMkLst>
          <pc:docMk/>
          <pc:sldMk cId="501770825" sldId="270"/>
        </pc:sldMkLst>
        <pc:spChg chg="mod">
          <ac:chgData name="Gregor, Brian" userId="fc258b53-8667-44ab-8c83-31e3dbee2cd2" providerId="ADAL" clId="{E3809A40-563F-4964-9F50-D9B8C9DAB960}" dt="2025-11-26T17:07:06" v="4706" actId="207"/>
          <ac:spMkLst>
            <pc:docMk/>
            <pc:sldMk cId="501770825" sldId="270"/>
            <ac:spMk id="8" creationId="{B6690C31-EF8F-A15D-39E9-6347D28C8514}"/>
          </ac:spMkLst>
        </pc:spChg>
        <pc:spChg chg="mod">
          <ac:chgData name="Gregor, Brian" userId="fc258b53-8667-44ab-8c83-31e3dbee2cd2" providerId="ADAL" clId="{E3809A40-563F-4964-9F50-D9B8C9DAB960}" dt="2025-11-26T17:07:09.269" v="4707" actId="207"/>
          <ac:spMkLst>
            <pc:docMk/>
            <pc:sldMk cId="501770825" sldId="270"/>
            <ac:spMk id="10" creationId="{8624F0A1-8620-CD79-0185-C0102212AED1}"/>
          </ac:spMkLst>
        </pc:spChg>
        <pc:spChg chg="mod">
          <ac:chgData name="Gregor, Brian" userId="fc258b53-8667-44ab-8c83-31e3dbee2cd2" providerId="ADAL" clId="{E3809A40-563F-4964-9F50-D9B8C9DAB960}" dt="2025-11-26T17:07:11.240" v="4708" actId="207"/>
          <ac:spMkLst>
            <pc:docMk/>
            <pc:sldMk cId="501770825" sldId="270"/>
            <ac:spMk id="12" creationId="{76C8AE1F-05FA-223D-9C93-A2437C486978}"/>
          </ac:spMkLst>
        </pc:spChg>
        <pc:spChg chg="mod">
          <ac:chgData name="Gregor, Brian" userId="fc258b53-8667-44ab-8c83-31e3dbee2cd2" providerId="ADAL" clId="{E3809A40-563F-4964-9F50-D9B8C9DAB960}" dt="2025-11-26T17:09:10.663" v="4844" actId="404"/>
          <ac:spMkLst>
            <pc:docMk/>
            <pc:sldMk cId="501770825" sldId="270"/>
            <ac:spMk id="22" creationId="{05FF5FBA-157D-FF03-4CD9-9CD09AA02DBC}"/>
          </ac:spMkLst>
        </pc:spChg>
      </pc:sldChg>
      <pc:sldChg chg="addSp delSp modSp new del mod">
        <pc:chgData name="Gregor, Brian" userId="fc258b53-8667-44ab-8c83-31e3dbee2cd2" providerId="ADAL" clId="{E3809A40-563F-4964-9F50-D9B8C9DAB960}" dt="2025-11-26T16:56:11.772" v="3236" actId="2696"/>
        <pc:sldMkLst>
          <pc:docMk/>
          <pc:sldMk cId="807531006" sldId="270"/>
        </pc:sldMkLst>
        <pc:spChg chg="del mod">
          <ac:chgData name="Gregor, Brian" userId="fc258b53-8667-44ab-8c83-31e3dbee2cd2" providerId="ADAL" clId="{E3809A40-563F-4964-9F50-D9B8C9DAB960}" dt="2025-11-26T16:56:02.395" v="3226" actId="21"/>
          <ac:spMkLst>
            <pc:docMk/>
            <pc:sldMk cId="807531006" sldId="270"/>
            <ac:spMk id="3" creationId="{3EBEA806-BA9D-0929-C7EE-5A8FD1B7BCCE}"/>
          </ac:spMkLst>
        </pc:spChg>
        <pc:spChg chg="add del mod">
          <ac:chgData name="Gregor, Brian" userId="fc258b53-8667-44ab-8c83-31e3dbee2cd2" providerId="ADAL" clId="{E3809A40-563F-4964-9F50-D9B8C9DAB960}" dt="2025-11-26T16:56:06.429" v="3234" actId="21"/>
          <ac:spMkLst>
            <pc:docMk/>
            <pc:sldMk cId="807531006" sldId="270"/>
            <ac:spMk id="4" creationId="{C5CF023F-9647-4212-10AC-29385B575D61}"/>
          </ac:spMkLst>
        </pc:spChg>
        <pc:spChg chg="add mod">
          <ac:chgData name="Gregor, Brian" userId="fc258b53-8667-44ab-8c83-31e3dbee2cd2" providerId="ADAL" clId="{E3809A40-563F-4964-9F50-D9B8C9DAB960}" dt="2025-11-26T16:56:06.429" v="3234" actId="21"/>
          <ac:spMkLst>
            <pc:docMk/>
            <pc:sldMk cId="807531006" sldId="270"/>
            <ac:spMk id="5" creationId="{BBDDB567-DC93-1517-E928-06488E17AF44}"/>
          </ac:spMkLst>
        </pc:spChg>
      </pc:sldChg>
      <pc:sldChg chg="addSp delSp modSp add mod">
        <pc:chgData name="Gregor, Brian" userId="fc258b53-8667-44ab-8c83-31e3dbee2cd2" providerId="ADAL" clId="{E3809A40-563F-4964-9F50-D9B8C9DAB960}" dt="2025-11-26T17:09:57.100" v="4951" actId="20577"/>
        <pc:sldMkLst>
          <pc:docMk/>
          <pc:sldMk cId="900466957" sldId="271"/>
        </pc:sldMkLst>
        <pc:spChg chg="mod">
          <ac:chgData name="Gregor, Brian" userId="fc258b53-8667-44ab-8c83-31e3dbee2cd2" providerId="ADAL" clId="{E3809A40-563F-4964-9F50-D9B8C9DAB960}" dt="2025-11-26T17:01:43.926" v="3914" actId="20577"/>
          <ac:spMkLst>
            <pc:docMk/>
            <pc:sldMk cId="900466957" sldId="271"/>
            <ac:spMk id="2" creationId="{BF1DED88-13E7-A9BE-2228-0D6EB1E3C1D3}"/>
          </ac:spMkLst>
        </pc:spChg>
        <pc:spChg chg="add del mod">
          <ac:chgData name="Gregor, Brian" userId="fc258b53-8667-44ab-8c83-31e3dbee2cd2" providerId="ADAL" clId="{E3809A40-563F-4964-9F50-D9B8C9DAB960}" dt="2025-11-26T16:59:08.452" v="3737" actId="478"/>
          <ac:spMkLst>
            <pc:docMk/>
            <pc:sldMk cId="900466957" sldId="271"/>
            <ac:spMk id="3" creationId="{1BF7B1E2-FA93-5615-BB6C-1CE5D49AEF87}"/>
          </ac:spMkLst>
        </pc:spChg>
        <pc:spChg chg="del mod">
          <ac:chgData name="Gregor, Brian" userId="fc258b53-8667-44ab-8c83-31e3dbee2cd2" providerId="ADAL" clId="{E3809A40-563F-4964-9F50-D9B8C9DAB960}" dt="2025-11-26T17:04:13.137" v="4198" actId="21"/>
          <ac:spMkLst>
            <pc:docMk/>
            <pc:sldMk cId="900466957" sldId="271"/>
            <ac:spMk id="8" creationId="{58FD53BE-E3D7-50BA-EC9A-0C9CFBE47E98}"/>
          </ac:spMkLst>
        </pc:spChg>
        <pc:spChg chg="del mod">
          <ac:chgData name="Gregor, Brian" userId="fc258b53-8667-44ab-8c83-31e3dbee2cd2" providerId="ADAL" clId="{E3809A40-563F-4964-9F50-D9B8C9DAB960}" dt="2025-11-26T17:04:13.137" v="4198" actId="21"/>
          <ac:spMkLst>
            <pc:docMk/>
            <pc:sldMk cId="900466957" sldId="271"/>
            <ac:spMk id="10" creationId="{F904766B-0399-BADC-1F8C-8F28D1CD375C}"/>
          </ac:spMkLst>
        </pc:spChg>
        <pc:spChg chg="del mod">
          <ac:chgData name="Gregor, Brian" userId="fc258b53-8667-44ab-8c83-31e3dbee2cd2" providerId="ADAL" clId="{E3809A40-563F-4964-9F50-D9B8C9DAB960}" dt="2025-11-26T17:04:13.137" v="4198" actId="21"/>
          <ac:spMkLst>
            <pc:docMk/>
            <pc:sldMk cId="900466957" sldId="271"/>
            <ac:spMk id="12" creationId="{D421F780-514D-C73C-F599-DB2A1B2153F4}"/>
          </ac:spMkLst>
        </pc:spChg>
        <pc:spChg chg="mod">
          <ac:chgData name="Gregor, Brian" userId="fc258b53-8667-44ab-8c83-31e3dbee2cd2" providerId="ADAL" clId="{E3809A40-563F-4964-9F50-D9B8C9DAB960}" dt="2025-11-26T17:09:57.100" v="4951" actId="20577"/>
          <ac:spMkLst>
            <pc:docMk/>
            <pc:sldMk cId="900466957" sldId="271"/>
            <ac:spMk id="22" creationId="{6A3E305F-7AC0-0410-A015-68F172945C5C}"/>
          </ac:spMkLst>
        </pc:spChg>
        <pc:spChg chg="add mod ord">
          <ac:chgData name="Gregor, Brian" userId="fc258b53-8667-44ab-8c83-31e3dbee2cd2" providerId="ADAL" clId="{E3809A40-563F-4964-9F50-D9B8C9DAB960}" dt="2025-11-26T17:03:16.210" v="4164" actId="1038"/>
          <ac:spMkLst>
            <pc:docMk/>
            <pc:sldMk cId="900466957" sldId="271"/>
            <ac:spMk id="23" creationId="{C2F02EC8-0E13-64F8-A1E1-B277E9DCC32D}"/>
          </ac:spMkLst>
        </pc:spChg>
        <pc:spChg chg="add mod">
          <ac:chgData name="Gregor, Brian" userId="fc258b53-8667-44ab-8c83-31e3dbee2cd2" providerId="ADAL" clId="{E3809A40-563F-4964-9F50-D9B8C9DAB960}" dt="2025-11-26T17:03:55.418" v="4194" actId="20577"/>
          <ac:spMkLst>
            <pc:docMk/>
            <pc:sldMk cId="900466957" sldId="271"/>
            <ac:spMk id="24" creationId="{65EE22F9-2C90-DDB3-F80D-586607922BE5}"/>
          </ac:spMkLst>
        </pc:spChg>
        <pc:spChg chg="add mod ord">
          <ac:chgData name="Gregor, Brian" userId="fc258b53-8667-44ab-8c83-31e3dbee2cd2" providerId="ADAL" clId="{E3809A40-563F-4964-9F50-D9B8C9DAB960}" dt="2025-11-26T17:03:45.291" v="4179" actId="1035"/>
          <ac:spMkLst>
            <pc:docMk/>
            <pc:sldMk cId="900466957" sldId="271"/>
            <ac:spMk id="26" creationId="{FBE323DA-06BD-C47A-7C29-AF429782DD86}"/>
          </ac:spMkLst>
        </pc:spChg>
        <pc:spChg chg="add mod">
          <ac:chgData name="Gregor, Brian" userId="fc258b53-8667-44ab-8c83-31e3dbee2cd2" providerId="ADAL" clId="{E3809A40-563F-4964-9F50-D9B8C9DAB960}" dt="2025-11-26T17:03:48.615" v="4180"/>
          <ac:spMkLst>
            <pc:docMk/>
            <pc:sldMk cId="900466957" sldId="271"/>
            <ac:spMk id="27" creationId="{DFFA62CC-83FC-525A-FA6D-F17709BB6EF0}"/>
          </ac:spMkLst>
        </pc:spChg>
        <pc:spChg chg="add mod">
          <ac:chgData name="Gregor, Brian" userId="fc258b53-8667-44ab-8c83-31e3dbee2cd2" providerId="ADAL" clId="{E3809A40-563F-4964-9F50-D9B8C9DAB960}" dt="2025-11-26T17:04:16.589" v="4200" actId="1076"/>
          <ac:spMkLst>
            <pc:docMk/>
            <pc:sldMk cId="900466957" sldId="271"/>
            <ac:spMk id="29" creationId="{58FD53BE-E3D7-50BA-EC9A-0C9CFBE47E98}"/>
          </ac:spMkLst>
        </pc:spChg>
        <pc:spChg chg="add mod">
          <ac:chgData name="Gregor, Brian" userId="fc258b53-8667-44ab-8c83-31e3dbee2cd2" providerId="ADAL" clId="{E3809A40-563F-4964-9F50-D9B8C9DAB960}" dt="2025-11-26T17:04:16.589" v="4200" actId="1076"/>
          <ac:spMkLst>
            <pc:docMk/>
            <pc:sldMk cId="900466957" sldId="271"/>
            <ac:spMk id="31" creationId="{F904766B-0399-BADC-1F8C-8F28D1CD375C}"/>
          </ac:spMkLst>
        </pc:spChg>
        <pc:spChg chg="add mod">
          <ac:chgData name="Gregor, Brian" userId="fc258b53-8667-44ab-8c83-31e3dbee2cd2" providerId="ADAL" clId="{E3809A40-563F-4964-9F50-D9B8C9DAB960}" dt="2025-11-26T17:04:16.589" v="4200" actId="1076"/>
          <ac:spMkLst>
            <pc:docMk/>
            <pc:sldMk cId="900466957" sldId="271"/>
            <ac:spMk id="33" creationId="{D421F780-514D-C73C-F599-DB2A1B2153F4}"/>
          </ac:spMkLst>
        </pc:spChg>
        <pc:spChg chg="add mod">
          <ac:chgData name="Gregor, Brian" userId="fc258b53-8667-44ab-8c83-31e3dbee2cd2" providerId="ADAL" clId="{E3809A40-563F-4964-9F50-D9B8C9DAB960}" dt="2025-11-26T17:07:55.533" v="4717" actId="20577"/>
          <ac:spMkLst>
            <pc:docMk/>
            <pc:sldMk cId="900466957" sldId="271"/>
            <ac:spMk id="37" creationId="{C93383B1-4E06-61AE-A941-EDC9356C91D3}"/>
          </ac:spMkLst>
        </pc:spChg>
        <pc:spChg chg="add mod">
          <ac:chgData name="Gregor, Brian" userId="fc258b53-8667-44ab-8c83-31e3dbee2cd2" providerId="ADAL" clId="{E3809A40-563F-4964-9F50-D9B8C9DAB960}" dt="2025-11-26T17:04:42.131" v="4215" actId="1076"/>
          <ac:spMkLst>
            <pc:docMk/>
            <pc:sldMk cId="900466957" sldId="271"/>
            <ac:spMk id="41" creationId="{C79CFABA-369F-A8DF-1A38-D932E728F039}"/>
          </ac:spMkLst>
        </pc:spChg>
        <pc:picChg chg="add mod">
          <ac:chgData name="Gregor, Brian" userId="fc258b53-8667-44ab-8c83-31e3dbee2cd2" providerId="ADAL" clId="{E3809A40-563F-4964-9F50-D9B8C9DAB960}" dt="2025-11-26T17:02:41.154" v="4123" actId="1076"/>
          <ac:picMkLst>
            <pc:docMk/>
            <pc:sldMk cId="900466957" sldId="271"/>
            <ac:picMk id="4" creationId="{9C5B57ED-7045-3717-77C1-113E645F73EA}"/>
          </ac:picMkLst>
        </pc:picChg>
        <pc:picChg chg="del">
          <ac:chgData name="Gregor, Brian" userId="fc258b53-8667-44ab-8c83-31e3dbee2cd2" providerId="ADAL" clId="{E3809A40-563F-4964-9F50-D9B8C9DAB960}" dt="2025-11-26T16:59:03.877" v="3736" actId="478"/>
          <ac:picMkLst>
            <pc:docMk/>
            <pc:sldMk cId="900466957" sldId="271"/>
            <ac:picMk id="5" creationId="{F0FD757F-BD22-021D-0B20-5CBA89F55AAB}"/>
          </ac:picMkLst>
        </pc:picChg>
        <pc:picChg chg="add mod">
          <ac:chgData name="Gregor, Brian" userId="fc258b53-8667-44ab-8c83-31e3dbee2cd2" providerId="ADAL" clId="{E3809A40-563F-4964-9F50-D9B8C9DAB960}" dt="2025-11-26T17:02:41.154" v="4123" actId="1076"/>
          <ac:picMkLst>
            <pc:docMk/>
            <pc:sldMk cId="900466957" sldId="271"/>
            <ac:picMk id="6" creationId="{17EA397F-D95D-77EA-6455-258D0276C04E}"/>
          </ac:picMkLst>
        </pc:picChg>
        <pc:picChg chg="del mod">
          <ac:chgData name="Gregor, Brian" userId="fc258b53-8667-44ab-8c83-31e3dbee2cd2" providerId="ADAL" clId="{E3809A40-563F-4964-9F50-D9B8C9DAB960}" dt="2025-11-26T17:04:13.137" v="4198" actId="21"/>
          <ac:picMkLst>
            <pc:docMk/>
            <pc:sldMk cId="900466957" sldId="271"/>
            <ac:picMk id="7" creationId="{10E8226F-C63A-C3CC-D408-E0BA96DC6D35}"/>
          </ac:picMkLst>
        </pc:picChg>
        <pc:picChg chg="del mod">
          <ac:chgData name="Gregor, Brian" userId="fc258b53-8667-44ab-8c83-31e3dbee2cd2" providerId="ADAL" clId="{E3809A40-563F-4964-9F50-D9B8C9DAB960}" dt="2025-11-26T17:04:13.137" v="4198" actId="21"/>
          <ac:picMkLst>
            <pc:docMk/>
            <pc:sldMk cId="900466957" sldId="271"/>
            <ac:picMk id="9" creationId="{0AFEC6DF-D691-450C-1397-3AD789404553}"/>
          </ac:picMkLst>
        </pc:picChg>
        <pc:picChg chg="del mod">
          <ac:chgData name="Gregor, Brian" userId="fc258b53-8667-44ab-8c83-31e3dbee2cd2" providerId="ADAL" clId="{E3809A40-563F-4964-9F50-D9B8C9DAB960}" dt="2025-11-26T17:04:13.137" v="4198" actId="21"/>
          <ac:picMkLst>
            <pc:docMk/>
            <pc:sldMk cId="900466957" sldId="271"/>
            <ac:picMk id="11" creationId="{0F0BB3AB-DB91-035F-43F7-73C914AE2815}"/>
          </ac:picMkLst>
        </pc:picChg>
        <pc:picChg chg="add mod">
          <ac:chgData name="Gregor, Brian" userId="fc258b53-8667-44ab-8c83-31e3dbee2cd2" providerId="ADAL" clId="{E3809A40-563F-4964-9F50-D9B8C9DAB960}" dt="2025-11-26T17:02:41.154" v="4123" actId="1076"/>
          <ac:picMkLst>
            <pc:docMk/>
            <pc:sldMk cId="900466957" sldId="271"/>
            <ac:picMk id="13" creationId="{E81BCF5E-1A19-AF72-AE55-ACA60408F844}"/>
          </ac:picMkLst>
        </pc:picChg>
        <pc:picChg chg="add mod">
          <ac:chgData name="Gregor, Brian" userId="fc258b53-8667-44ab-8c83-31e3dbee2cd2" providerId="ADAL" clId="{E3809A40-563F-4964-9F50-D9B8C9DAB960}" dt="2025-11-26T17:02:41.154" v="4123" actId="1076"/>
          <ac:picMkLst>
            <pc:docMk/>
            <pc:sldMk cId="900466957" sldId="271"/>
            <ac:picMk id="16" creationId="{DCAC6DE4-31FB-E956-E120-E54A1EFDCA20}"/>
          </ac:picMkLst>
        </pc:picChg>
        <pc:picChg chg="add mod">
          <ac:chgData name="Gregor, Brian" userId="fc258b53-8667-44ab-8c83-31e3dbee2cd2" providerId="ADAL" clId="{E3809A40-563F-4964-9F50-D9B8C9DAB960}" dt="2025-11-26T17:02:41.154" v="4123" actId="1076"/>
          <ac:picMkLst>
            <pc:docMk/>
            <pc:sldMk cId="900466957" sldId="271"/>
            <ac:picMk id="17" creationId="{7137528E-4D23-42D2-412C-4FE57AFD0169}"/>
          </ac:picMkLst>
        </pc:picChg>
        <pc:picChg chg="add mod">
          <ac:chgData name="Gregor, Brian" userId="fc258b53-8667-44ab-8c83-31e3dbee2cd2" providerId="ADAL" clId="{E3809A40-563F-4964-9F50-D9B8C9DAB960}" dt="2025-11-26T17:02:41.154" v="4123" actId="1076"/>
          <ac:picMkLst>
            <pc:docMk/>
            <pc:sldMk cId="900466957" sldId="271"/>
            <ac:picMk id="19" creationId="{99781E61-5A57-AC39-3D06-ACD0D892892B}"/>
          </ac:picMkLst>
        </pc:picChg>
        <pc:picChg chg="add mod">
          <ac:chgData name="Gregor, Brian" userId="fc258b53-8667-44ab-8c83-31e3dbee2cd2" providerId="ADAL" clId="{E3809A40-563F-4964-9F50-D9B8C9DAB960}" dt="2025-11-26T17:02:41.154" v="4123" actId="1076"/>
          <ac:picMkLst>
            <pc:docMk/>
            <pc:sldMk cId="900466957" sldId="271"/>
            <ac:picMk id="20" creationId="{0B62A8FF-8DA7-1F09-5435-0AEFE704C305}"/>
          </ac:picMkLst>
        </pc:picChg>
        <pc:picChg chg="add mod">
          <ac:chgData name="Gregor, Brian" userId="fc258b53-8667-44ab-8c83-31e3dbee2cd2" providerId="ADAL" clId="{E3809A40-563F-4964-9F50-D9B8C9DAB960}" dt="2025-11-26T17:02:41.154" v="4123" actId="1076"/>
          <ac:picMkLst>
            <pc:docMk/>
            <pc:sldMk cId="900466957" sldId="271"/>
            <ac:picMk id="21" creationId="{015189B0-B57A-BA21-3F1C-75C4EF0D53F8}"/>
          </ac:picMkLst>
        </pc:picChg>
        <pc:picChg chg="add mod">
          <ac:chgData name="Gregor, Brian" userId="fc258b53-8667-44ab-8c83-31e3dbee2cd2" providerId="ADAL" clId="{E3809A40-563F-4964-9F50-D9B8C9DAB960}" dt="2025-11-26T17:03:20.109" v="4166" actId="1076"/>
          <ac:picMkLst>
            <pc:docMk/>
            <pc:sldMk cId="900466957" sldId="271"/>
            <ac:picMk id="25" creationId="{FF98C749-178C-F2F4-269C-7DE9E6D7C3DA}"/>
          </ac:picMkLst>
        </pc:picChg>
        <pc:picChg chg="add mod">
          <ac:chgData name="Gregor, Brian" userId="fc258b53-8667-44ab-8c83-31e3dbee2cd2" providerId="ADAL" clId="{E3809A40-563F-4964-9F50-D9B8C9DAB960}" dt="2025-11-26T17:04:16.589" v="4200" actId="1076"/>
          <ac:picMkLst>
            <pc:docMk/>
            <pc:sldMk cId="900466957" sldId="271"/>
            <ac:picMk id="28" creationId="{10E8226F-C63A-C3CC-D408-E0BA96DC6D35}"/>
          </ac:picMkLst>
        </pc:picChg>
        <pc:picChg chg="add mod">
          <ac:chgData name="Gregor, Brian" userId="fc258b53-8667-44ab-8c83-31e3dbee2cd2" providerId="ADAL" clId="{E3809A40-563F-4964-9F50-D9B8C9DAB960}" dt="2025-11-26T17:04:16.589" v="4200" actId="1076"/>
          <ac:picMkLst>
            <pc:docMk/>
            <pc:sldMk cId="900466957" sldId="271"/>
            <ac:picMk id="30" creationId="{0AFEC6DF-D691-450C-1397-3AD789404553}"/>
          </ac:picMkLst>
        </pc:picChg>
        <pc:picChg chg="add mod">
          <ac:chgData name="Gregor, Brian" userId="fc258b53-8667-44ab-8c83-31e3dbee2cd2" providerId="ADAL" clId="{E3809A40-563F-4964-9F50-D9B8C9DAB960}" dt="2025-11-26T17:04:16.589" v="4200" actId="1076"/>
          <ac:picMkLst>
            <pc:docMk/>
            <pc:sldMk cId="900466957" sldId="271"/>
            <ac:picMk id="32" creationId="{0F0BB3AB-DB91-035F-43F7-73C914AE2815}"/>
          </ac:picMkLst>
        </pc:picChg>
        <pc:cxnChg chg="del mod">
          <ac:chgData name="Gregor, Brian" userId="fc258b53-8667-44ab-8c83-31e3dbee2cd2" providerId="ADAL" clId="{E3809A40-563F-4964-9F50-D9B8C9DAB960}" dt="2025-11-26T17:04:13.137" v="4198" actId="21"/>
          <ac:cxnSpMkLst>
            <pc:docMk/>
            <pc:sldMk cId="900466957" sldId="271"/>
            <ac:cxnSpMk id="14" creationId="{35BECA33-9C57-D78C-EC7C-6C6B89F9B9E4}"/>
          </ac:cxnSpMkLst>
        </pc:cxnChg>
        <pc:cxnChg chg="del mod">
          <ac:chgData name="Gregor, Brian" userId="fc258b53-8667-44ab-8c83-31e3dbee2cd2" providerId="ADAL" clId="{E3809A40-563F-4964-9F50-D9B8C9DAB960}" dt="2025-11-26T17:04:13.137" v="4198" actId="21"/>
          <ac:cxnSpMkLst>
            <pc:docMk/>
            <pc:sldMk cId="900466957" sldId="271"/>
            <ac:cxnSpMk id="15" creationId="{D2C69972-1D8A-19C3-CFC4-B2FA6D46BA9B}"/>
          </ac:cxnSpMkLst>
        </pc:cxnChg>
        <pc:cxnChg chg="del mod">
          <ac:chgData name="Gregor, Brian" userId="fc258b53-8667-44ab-8c83-31e3dbee2cd2" providerId="ADAL" clId="{E3809A40-563F-4964-9F50-D9B8C9DAB960}" dt="2025-11-26T17:04:13.137" v="4198" actId="21"/>
          <ac:cxnSpMkLst>
            <pc:docMk/>
            <pc:sldMk cId="900466957" sldId="271"/>
            <ac:cxnSpMk id="18" creationId="{CE3EF273-CC45-582E-DFC7-5CC432E5417C}"/>
          </ac:cxnSpMkLst>
        </pc:cxnChg>
        <pc:cxnChg chg="add mod">
          <ac:chgData name="Gregor, Brian" userId="fc258b53-8667-44ab-8c83-31e3dbee2cd2" providerId="ADAL" clId="{E3809A40-563F-4964-9F50-D9B8C9DAB960}" dt="2025-11-26T17:04:34.662" v="4213" actId="14100"/>
          <ac:cxnSpMkLst>
            <pc:docMk/>
            <pc:sldMk cId="900466957" sldId="271"/>
            <ac:cxnSpMk id="34" creationId="{35BECA33-9C57-D78C-EC7C-6C6B89F9B9E4}"/>
          </ac:cxnSpMkLst>
        </pc:cxnChg>
        <pc:cxnChg chg="add mod">
          <ac:chgData name="Gregor, Brian" userId="fc258b53-8667-44ab-8c83-31e3dbee2cd2" providerId="ADAL" clId="{E3809A40-563F-4964-9F50-D9B8C9DAB960}" dt="2025-11-26T17:04:32.641" v="4212" actId="14100"/>
          <ac:cxnSpMkLst>
            <pc:docMk/>
            <pc:sldMk cId="900466957" sldId="271"/>
            <ac:cxnSpMk id="35" creationId="{D2C69972-1D8A-19C3-CFC4-B2FA6D46BA9B}"/>
          </ac:cxnSpMkLst>
        </pc:cxnChg>
        <pc:cxnChg chg="add mod">
          <ac:chgData name="Gregor, Brian" userId="fc258b53-8667-44ab-8c83-31e3dbee2cd2" providerId="ADAL" clId="{E3809A40-563F-4964-9F50-D9B8C9DAB960}" dt="2025-11-26T17:04:30.963" v="4211" actId="14100"/>
          <ac:cxnSpMkLst>
            <pc:docMk/>
            <pc:sldMk cId="900466957" sldId="271"/>
            <ac:cxnSpMk id="36" creationId="{CE3EF273-CC45-582E-DFC7-5CC432E5417C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67BD7-C870-445A-BC5A-8C801536EA79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7EB9D-ED19-4319-9D22-B9DFDFAC6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288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There’s a lot of crossover between scraping data and testing websites, so many of these tools have multiple uses.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Playwright is a newer tool that’s getting very popular.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7EB9D-ED19-4319-9D22-B9DFDFAC61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7EB9D-ED19-4319-9D22-B9DFDFAC619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845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C00F6F-3C6A-875E-3017-E6038DEFD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84FF24-DC8A-4DE1-F5B7-D7DCD0D541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14CC00-0AFA-4921-5E2A-26B24D72FA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There’s a lot of crossover between scraping data and testing websites, so many of these tools have multiple uses.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Playwright is a newer tool that’s getting very popular.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B3FB20-B75F-EA8A-88E6-C488871FA1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7EB9D-ED19-4319-9D22-B9DFDFAC61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58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7EB9D-ED19-4319-9D22-B9DFDFAC61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529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This can have an impact on web scraping, so to simplify things we’ll use Google Chrome for this tutorial.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7EB9D-ED19-4319-9D22-B9DFDFAC61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90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Pause here to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7EB9D-ED19-4319-9D22-B9DFDFAC61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66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7EB9D-ED19-4319-9D22-B9DFDFAC619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718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Xpath</a:t>
            </a:r>
            <a:r>
              <a:rPr lang="en-US" dirty="0"/>
              <a:t> example gets all the rows of the table.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7EB9D-ED19-4319-9D22-B9DFDFAC619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05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By tag: &lt;h4&gt; -- returns an array. </a:t>
            </a:r>
            <a:r>
              <a:rPr lang="en-US" dirty="0" err="1"/>
              <a:t>document.getElementsByTagName</a:t>
            </a:r>
            <a:r>
              <a:rPr lang="en-US" dirty="0"/>
              <a:t>("h4")    </a:t>
            </a:r>
          </a:p>
          <a:p>
            <a:r>
              <a:rPr lang="en-US" dirty="0"/>
              <a:t>By class: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d-flex align-items-center or more likely “detail-body”  Still gives an array, pick the right one.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document.getElementsByClassName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("detail-body")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Xpath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'//*[@id="root"]/div[2]/div[5]/div[1]/div[3]/div[1]/div[1]’   This is going down by the array of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7EB9D-ED19-4319-9D22-B9DFDFAC619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7730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7EB9D-ED19-4319-9D22-B9DFDFAC619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44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0" y="-76200"/>
            <a:ext cx="12192000" cy="57912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rgbClr val="333333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en-US" sz="180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563880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en-US" sz="1800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0" y="5638800"/>
            <a:ext cx="12192000" cy="0"/>
          </a:xfrm>
          <a:prstGeom prst="line">
            <a:avLst/>
          </a:prstGeom>
          <a:noFill/>
          <a:ln w="6350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1" y="6019801"/>
            <a:ext cx="1291167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600200"/>
            <a:ext cx="10363200" cy="11430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200400"/>
            <a:ext cx="8534400" cy="1752600"/>
          </a:xfrm>
        </p:spPr>
        <p:txBody>
          <a:bodyPr/>
          <a:lstStyle>
            <a:lvl1pPr marL="0" indent="0" algn="ctr">
              <a:buFont typeface="Wingdings" pitchFamily="-64" charset="2"/>
              <a:buNone/>
              <a:defRPr>
                <a:solidFill>
                  <a:srgbClr val="CCCCCC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40115848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6CF803-94A4-4C0B-A971-0CCA40A1FA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0BDF6-4B36-4B5F-9065-E5604E4BD4FD}" type="datetimeFigureOut">
              <a:rPr lang="en-US" smtClean="0"/>
              <a:t>12/9/2025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6706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762000"/>
            <a:ext cx="26416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762000"/>
            <a:ext cx="7721600" cy="4953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6CF803-94A4-4C0B-A971-0CCA40A1FA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0BDF6-4B36-4B5F-9065-E5604E4BD4FD}" type="datetimeFigureOut">
              <a:rPr lang="en-US" smtClean="0"/>
              <a:t>12/9/2025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5152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B42BF-1408-4143-B9CE-ED883EE1253D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D4DB2-1EDA-49CC-8243-0366DE93E1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3121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18B14-9FB1-43E3-8A0B-B8206AAD4F6E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81DF5-FA32-44A2-A499-DC6613F58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29780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9433-8F2D-4845-8C2E-394684C4A7C9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0177E-E6CE-4485-A918-25EBADE37D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885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3DC36-CA6B-46D0-A34E-F7574FFD5174}" type="datetime1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2A0C2-C681-48F0-9675-7738F58038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83036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C756D-0828-4300-B357-8747A0722113}" type="datetime1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23937-E89E-42E9-B05E-23DCE3DD3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4406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3C9EE-90F5-4CEC-9F07-B4935C4544DA}" type="datetime1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ECB5E-4F2F-4F34-ACCD-C45478901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01502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C9CBC-4B84-4EA1-82C3-50F7614E2EE7}" type="datetime1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F6B75-2CBA-4C55-92AD-ADFC33756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08675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25E63-C002-47CA-A1F2-119D1F9D0E58}" type="datetime1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9EB4A-CA85-41D6-9437-6CE20D46E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0481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dt" sz="half" idx="12"/>
          </p:nvPr>
        </p:nvSpPr>
        <p:spPr>
          <a:xfrm>
            <a:off x="9652000" y="6553200"/>
            <a:ext cx="2540000" cy="304800"/>
          </a:xfrm>
          <a:ln/>
        </p:spPr>
        <p:txBody>
          <a:bodyPr/>
          <a:lstStyle>
            <a:lvl1pPr>
              <a:defRPr/>
            </a:lvl1pPr>
          </a:lstStyle>
          <a:p>
            <a:fld id="{13C0BDF6-4B36-4B5F-9065-E5604E4BD4FD}" type="datetimeFigureOut">
              <a:rPr lang="en-US" smtClean="0"/>
              <a:t>12/9/2025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8480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45F0A-3B03-4AA7-8751-BB0FE47A082E}" type="datetime1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AE931-CE76-4006-90BA-896AF17FD0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53214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59B0D-3ECB-4422-8C4E-B54C3E090784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0ACDB-1B3C-482F-B8F2-A678589D1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77397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7A1A2-2EAD-4A2A-A6CE-DBCCD55EF63D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2CBB0-64A5-4581-BD54-739AF78EC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99538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85100-1C90-4E4F-8F78-BDCC6A3EF6A6}" type="datetime1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B5F3B-D066-4600-BBAB-6A716DEF99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3976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6CF803-94A4-4C0B-A971-0CCA40A1FA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0BDF6-4B36-4B5F-9065-E5604E4BD4FD}" type="datetimeFigureOut">
              <a:rPr lang="en-US" smtClean="0"/>
              <a:t>12/9/2025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425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828800"/>
            <a:ext cx="5181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0"/>
            <a:ext cx="5181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6CF803-94A4-4C0B-A971-0CCA40A1FA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0BDF6-4B36-4B5F-9065-E5604E4BD4FD}" type="datetimeFigureOut">
              <a:rPr lang="en-US" smtClean="0"/>
              <a:t>12/9/2025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74069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6CF803-94A4-4C0B-A971-0CCA40A1FA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0BDF6-4B36-4B5F-9065-E5604E4BD4FD}" type="datetimeFigureOut">
              <a:rPr lang="en-US" smtClean="0"/>
              <a:t>12/9/2025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6957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6CF803-94A4-4C0B-A971-0CCA40A1FA6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0BDF6-4B36-4B5F-9065-E5604E4BD4FD}" type="datetimeFigureOut">
              <a:rPr lang="en-US" smtClean="0"/>
              <a:t>12/9/2025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8711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6CF803-94A4-4C0B-A971-0CCA40A1FA6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0BDF6-4B36-4B5F-9065-E5604E4BD4FD}" type="datetimeFigureOut">
              <a:rPr lang="en-US" smtClean="0"/>
              <a:t>12/9/2025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90366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6CF803-94A4-4C0B-A971-0CCA40A1FA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0BDF6-4B36-4B5F-9065-E5604E4BD4FD}" type="datetimeFigureOut">
              <a:rPr lang="en-US" smtClean="0"/>
              <a:t>12/9/2025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932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6CF803-94A4-4C0B-A971-0CCA40A1FA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0BDF6-4B36-4B5F-9065-E5604E4BD4FD}" type="datetimeFigureOut">
              <a:rPr lang="en-US" smtClean="0"/>
              <a:t>12/9/2025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56919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auto">
          <a:xfrm>
            <a:off x="0" y="-42863"/>
            <a:ext cx="12192000" cy="347663"/>
          </a:xfrm>
          <a:prstGeom prst="rect">
            <a:avLst/>
          </a:prstGeom>
          <a:gradFill rotWithShape="0">
            <a:gsLst>
              <a:gs pos="0">
                <a:srgbClr val="333333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en-US" sz="180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762000"/>
            <a:ext cx="10566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This is the title of this slide.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828800"/>
            <a:ext cx="10566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12800" y="0"/>
            <a:ext cx="680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bg1"/>
                </a:solidFill>
                <a:latin typeface="+mn-lt"/>
                <a:ea typeface="Osaka" pitchFamily="-64" charset="-128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48800" y="5903913"/>
            <a:ext cx="193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4400" b="1">
                <a:solidFill>
                  <a:srgbClr val="D9D9D9"/>
                </a:solidFill>
                <a:latin typeface="+mn-lt"/>
                <a:ea typeface="Osaka" pitchFamily="-64" charset="-128"/>
                <a:cs typeface="+mn-cs"/>
              </a:defRPr>
            </a:lvl1pPr>
          </a:lstStyle>
          <a:p>
            <a:fld id="{E36CF803-94A4-4C0B-A971-0CCA40A1FA63}" type="slidenum">
              <a:rPr lang="en-US" smtClean="0"/>
              <a:t>‹#›</a:t>
            </a:fld>
            <a:endParaRPr lang="en-US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39200" y="0"/>
            <a:ext cx="2540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808080"/>
                </a:solidFill>
                <a:latin typeface="+mn-lt"/>
                <a:ea typeface="Osaka" pitchFamily="-64" charset="-128"/>
                <a:cs typeface="+mn-cs"/>
              </a:defRPr>
            </a:lvl1pPr>
          </a:lstStyle>
          <a:p>
            <a:fld id="{13C0BDF6-4B36-4B5F-9065-E5604E4BD4FD}" type="datetimeFigureOut">
              <a:rPr lang="en-US" smtClean="0"/>
              <a:t>12/9/2025</a:t>
            </a:fld>
            <a:endParaRPr lang="en-US"/>
          </a:p>
        </p:txBody>
      </p:sp>
      <p:pic>
        <p:nvPicPr>
          <p:cNvPr id="1032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42" y="6154738"/>
            <a:ext cx="1291167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7439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Osak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Osaka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Osak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Osak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Osak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Osak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itchFamily="-64" charset="2"/>
        <a:buChar char="§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itchFamily="-64" charset="2"/>
        <a:buChar char="§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itchFamily="-64" charset="2"/>
        <a:buChar char="§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itchFamily="-64" charset="2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Times" pitchFamily="-64" charset="0"/>
                <a:ea typeface="Osaka" pitchFamily="-64" charset="-128"/>
                <a:cs typeface="+mn-cs"/>
              </a:defRPr>
            </a:lvl1pPr>
          </a:lstStyle>
          <a:p>
            <a:pPr>
              <a:defRPr/>
            </a:pPr>
            <a:fld id="{B79F5A4D-8505-4EB3-89F5-161D3F3979B6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Times" pitchFamily="-64" charset="0"/>
                <a:ea typeface="Osaka" pitchFamily="-6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Times" pitchFamily="-64" charset="0"/>
                <a:ea typeface="Osaka" pitchFamily="-64" charset="-128"/>
                <a:cs typeface="+mn-cs"/>
              </a:defRPr>
            </a:lvl1pPr>
          </a:lstStyle>
          <a:p>
            <a:pPr>
              <a:defRPr/>
            </a:pPr>
            <a:fld id="{8C21B9DE-BAC4-4BA4-9677-2003439B0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25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fade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bgregor@bu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js/js_htmldom.asp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s://developer.mozilla.org/en-US/docs/Web/API/Document_Object_Mode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mozilla.org/en-US/docs/Web/HTML/Reference/Element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arsandbids.com/auctions/92mEmWVA/2010-dodge-viper-acr-roadster?ss_id=9c7ae962-5fad-4aec-823b-e0cb99667f91&amp;ref=lr_1_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carsandbids.com/auctions/KdkP10Wv/1973-bmw-30-csl-batmobile?ss_id=f858a006-3755-43bf-bb7d-793c71206bf0&amp;ref=pr_1_1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pointtech.com/web-server-definition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cbiinsights.ncbi.nlm.nih.gov/2017/11/02/new-api-keys-for-the-e-utilities/" TargetMode="External"/><Relationship Id="rId5" Type="http://schemas.openxmlformats.org/officeDocument/2006/relationships/hyperlink" Target="https://www.tpointtech.com/web-server-definition" TargetMode="Externa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pointtech.com/web-server-definition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beautiful-soup-4.readthedocs.io/en/latest/" TargetMode="External"/><Relationship Id="rId3" Type="http://schemas.openxmlformats.org/officeDocument/2006/relationships/hyperlink" Target="https://en.wikipedia.org/wiki/Web_scraping" TargetMode="External"/><Relationship Id="rId7" Type="http://schemas.openxmlformats.org/officeDocument/2006/relationships/hyperlink" Target="https://www.python-httpx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quests.readthedocs.io/en/latest/" TargetMode="External"/><Relationship Id="rId11" Type="http://schemas.openxmlformats.org/officeDocument/2006/relationships/image" Target="../media/image3.png"/><Relationship Id="rId5" Type="http://schemas.openxmlformats.org/officeDocument/2006/relationships/hyperlink" Target="https://urllib3.readthedocs.io/en/stable/" TargetMode="External"/><Relationship Id="rId10" Type="http://schemas.openxmlformats.org/officeDocument/2006/relationships/image" Target="../media/image2.png"/><Relationship Id="rId4" Type="http://schemas.openxmlformats.org/officeDocument/2006/relationships/hyperlink" Target="https://docs.python.org/3/library/urllib.html" TargetMode="External"/><Relationship Id="rId9" Type="http://schemas.openxmlformats.org/officeDocument/2006/relationships/hyperlink" Target="https://pymupdf.readthedocs.io/en/latest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apify.com/" TargetMode="External"/><Relationship Id="rId3" Type="http://schemas.openxmlformats.org/officeDocument/2006/relationships/hyperlink" Target="https://www.selenium.dev/documentation/webdriver/" TargetMode="External"/><Relationship Id="rId7" Type="http://schemas.openxmlformats.org/officeDocument/2006/relationships/hyperlink" Target="https://www.hyperbrowser.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rowserless.io/scraping" TargetMode="External"/><Relationship Id="rId11" Type="http://schemas.openxmlformats.org/officeDocument/2006/relationships/image" Target="../media/image5.png"/><Relationship Id="rId5" Type="http://schemas.openxmlformats.org/officeDocument/2006/relationships/hyperlink" Target="https://playwright.dev/" TargetMode="External"/><Relationship Id="rId10" Type="http://schemas.openxmlformats.org/officeDocument/2006/relationships/image" Target="../media/image4.png"/><Relationship Id="rId4" Type="http://schemas.openxmlformats.org/officeDocument/2006/relationships/hyperlink" Target="https://www.scrapy.org/" TargetMode="External"/><Relationship Id="rId9" Type="http://schemas.openxmlformats.org/officeDocument/2006/relationships/hyperlink" Target="https://edu.anarcho-copy.org/Programming%20Languages/Python/Web%20Scraping%20with%20Python,%202nd%20Edition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selenium.dev/documentation/webdriver/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elenium.dev/documentation/grid/" TargetMode="External"/><Relationship Id="rId5" Type="http://schemas.openxmlformats.org/officeDocument/2006/relationships/hyperlink" Target="https://www.selenium.dev/selenium-ide/" TargetMode="External"/><Relationship Id="rId4" Type="http://schemas.openxmlformats.org/officeDocument/2006/relationships/hyperlink" Target="https://cran.r-project.org/web/packages/RSelenium/index.html" TargetMode="Externa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WebKit" TargetMode="External"/><Relationship Id="rId7" Type="http://schemas.openxmlformats.org/officeDocument/2006/relationships/hyperlink" Target="https://gs.statcounter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s://en.wikipedia.org/wiki/Blink_(browser_engine)" TargetMode="External"/><Relationship Id="rId4" Type="http://schemas.openxmlformats.org/officeDocument/2006/relationships/hyperlink" Target="https://en.wikipedia.org/wiki/Gecko_(software)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oston.craigslist.org/search/bia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scv.bu.edu/examples/python/tutorials/WebScrape/simple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tags/default.asp" TargetMode="External"/><Relationship Id="rId2" Type="http://schemas.openxmlformats.org/officeDocument/2006/relationships/hyperlink" Target="https://web.stanford.edu/group/csp/cs21/htmlcheatsheet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1E8CB-BD93-ECB0-9BEE-BDB53E225D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Webscraping with Python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EDF6D7-0842-0692-1581-39FCB838F0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Dec 2, 2025</a:t>
            </a:r>
          </a:p>
          <a:p>
            <a:r>
              <a:rPr lang="en-US" dirty="0"/>
              <a:t>Brian Gregor</a:t>
            </a:r>
          </a:p>
          <a:p>
            <a:r>
              <a:rPr lang="en-US" dirty="0">
                <a:hlinkClick r:id="rId2"/>
              </a:rPr>
              <a:t>bgregor@bu.edu</a:t>
            </a:r>
            <a:endParaRPr lang="en-US" dirty="0"/>
          </a:p>
          <a:p>
            <a:r>
              <a:rPr lang="en-US" dirty="0"/>
              <a:t>rcs.bu.edu</a:t>
            </a:r>
          </a:p>
        </p:txBody>
      </p:sp>
    </p:spTree>
    <p:extLst>
      <p:ext uri="{BB962C8B-B14F-4D97-AF65-F5344CB8AC3E}">
        <p14:creationId xmlns:p14="http://schemas.microsoft.com/office/powerpoint/2010/main" val="374872659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04A4A-C7C8-68D3-6359-2D1B926D4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 attributes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16778-1CCA-C87C-86F2-1ED34F5B8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33464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BC537-173D-3884-A9BC-B837C7D5A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Page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3331A-42AB-885A-E4F2-B8E52191C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Demo:</a:t>
            </a:r>
          </a:p>
          <a:p>
            <a:pPr lvl="1"/>
            <a:r>
              <a:rPr lang="en-US" dirty="0"/>
              <a:t>The Elements window, showing the source code for the page.</a:t>
            </a:r>
          </a:p>
          <a:p>
            <a:pPr lvl="1"/>
            <a:r>
              <a:rPr lang="en-US" dirty="0"/>
              <a:t>Inspect Element – how to find an element in the source code.</a:t>
            </a:r>
          </a:p>
          <a:p>
            <a:pPr lvl="1"/>
            <a:r>
              <a:rPr lang="en-US" dirty="0"/>
              <a:t>Finding page elements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85440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3FC4F-B404-7C88-0ACA-391C8EBEE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Document Object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A437ED-5CAC-A5E3-6321-DD9CDA499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828800"/>
            <a:ext cx="5476240" cy="3886200"/>
          </a:xfrm>
        </p:spPr>
        <p:txBody>
          <a:bodyPr/>
          <a:lstStyle/>
          <a:p>
            <a:r>
              <a:rPr lang="en-US" dirty="0"/>
              <a:t>A web page is represented as a tree.</a:t>
            </a:r>
          </a:p>
          <a:p>
            <a:pPr lvl="1"/>
            <a:r>
              <a:rPr lang="en-US" dirty="0"/>
              <a:t>Each branch ends in a </a:t>
            </a:r>
            <a:r>
              <a:rPr lang="en-US" b="1" dirty="0"/>
              <a:t>node</a:t>
            </a:r>
            <a:r>
              <a:rPr lang="en-US" dirty="0"/>
              <a:t>, and each node contains an </a:t>
            </a:r>
            <a:r>
              <a:rPr lang="en-US" b="1" dirty="0"/>
              <a:t>object</a:t>
            </a:r>
            <a:r>
              <a:rPr lang="en-US" dirty="0"/>
              <a:t> (aka </a:t>
            </a:r>
            <a:r>
              <a:rPr lang="en-US" b="1" dirty="0"/>
              <a:t>element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The tree can be navigated or generated programmatically.</a:t>
            </a:r>
          </a:p>
          <a:p>
            <a:pPr lvl="1"/>
            <a:r>
              <a:rPr lang="en-US" dirty="0"/>
              <a:t>Javascript is the main programming language used to manipulate the DOM.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References: </a:t>
            </a:r>
          </a:p>
          <a:p>
            <a:pPr lvl="1"/>
            <a:r>
              <a:rPr lang="en-US" dirty="0"/>
              <a:t>W3Schools </a:t>
            </a:r>
            <a:r>
              <a:rPr lang="en-US" dirty="0">
                <a:hlinkClick r:id="rId3"/>
              </a:rPr>
              <a:t>Javascript HTML DOM tutorial</a:t>
            </a:r>
            <a:endParaRPr lang="en-US" dirty="0"/>
          </a:p>
          <a:p>
            <a:pPr lvl="1"/>
            <a:r>
              <a:rPr lang="en-US" dirty="0"/>
              <a:t>MDN: </a:t>
            </a:r>
            <a:r>
              <a:rPr lang="en-US" dirty="0">
                <a:hlinkClick r:id="rId4"/>
              </a:rPr>
              <a:t>Document Object Model</a:t>
            </a:r>
            <a:endParaRPr lang="en-US" dirty="0"/>
          </a:p>
          <a:p>
            <a:pPr lvl="2"/>
            <a:r>
              <a:rPr lang="en-US" dirty="0"/>
              <a:t>(Mozilla reference docs)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852536-1EB1-557C-29C6-403F3EC738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6982" y="3218964"/>
            <a:ext cx="4734586" cy="30674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088FAE-DB23-5952-2A14-EE13CA564D5C}"/>
              </a:ext>
            </a:extLst>
          </p:cNvPr>
          <p:cNvSpPr txBox="1"/>
          <p:nvPr/>
        </p:nvSpPr>
        <p:spPr>
          <a:xfrm>
            <a:off x="7957457" y="359344"/>
            <a:ext cx="2942046" cy="2677656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&lt;!DOCTYPE html&gt;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&lt;html&gt;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&lt;head&gt;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&lt;title&gt;My Title&lt;/title&gt;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&lt;/head&gt;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&lt;body&gt;</a:t>
            </a:r>
          </a:p>
          <a:p>
            <a:endParaRPr lang="en-US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&lt;a 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href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="URL"&gt;My link&lt;/a&gt;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&lt;h1&gt;My header&lt;/h1&gt;</a:t>
            </a:r>
          </a:p>
          <a:p>
            <a:endParaRPr lang="en-US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&lt;/body&gt;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&lt;/html&gt;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2857265-2318-4A01-35D1-F31DA809ED7D}"/>
              </a:ext>
            </a:extLst>
          </p:cNvPr>
          <p:cNvCxnSpPr>
            <a:cxnSpLocks/>
            <a:stCxn id="11" idx="3"/>
          </p:cNvCxnSpPr>
          <p:nvPr/>
        </p:nvCxnSpPr>
        <p:spPr bwMode="auto">
          <a:xfrm>
            <a:off x="8717280" y="3832609"/>
            <a:ext cx="365761" cy="5370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0318FBF-3909-0E91-0A52-88837B35FF4E}"/>
              </a:ext>
            </a:extLst>
          </p:cNvPr>
          <p:cNvSpPr txBox="1"/>
          <p:nvPr/>
        </p:nvSpPr>
        <p:spPr>
          <a:xfrm>
            <a:off x="7825689" y="3694109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+mn-lt"/>
              </a:rPr>
              <a:t>Root node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4C80B24-5447-A9B8-8A9F-B35376A4BAC9}"/>
              </a:ext>
            </a:extLst>
          </p:cNvPr>
          <p:cNvCxnSpPr>
            <a:cxnSpLocks/>
            <a:stCxn id="14" idx="3"/>
          </p:cNvCxnSpPr>
          <p:nvPr/>
        </p:nvCxnSpPr>
        <p:spPr bwMode="auto">
          <a:xfrm>
            <a:off x="7030843" y="4612026"/>
            <a:ext cx="258232" cy="2386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EE6E672-793F-3BEB-D7B6-64DAEA1992F9}"/>
              </a:ext>
            </a:extLst>
          </p:cNvPr>
          <p:cNvSpPr txBox="1"/>
          <p:nvPr/>
        </p:nvSpPr>
        <p:spPr>
          <a:xfrm>
            <a:off x="6506340" y="4473526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+mn-lt"/>
              </a:rPr>
              <a:t>node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C131023-A8F8-C7A5-72A7-7916E33628E3}"/>
              </a:ext>
            </a:extLst>
          </p:cNvPr>
          <p:cNvCxnSpPr>
            <a:cxnSpLocks/>
            <a:stCxn id="17" idx="2"/>
          </p:cNvCxnSpPr>
          <p:nvPr/>
        </p:nvCxnSpPr>
        <p:spPr bwMode="auto">
          <a:xfrm>
            <a:off x="8475418" y="4537944"/>
            <a:ext cx="0" cy="2125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DD73E04-2BBC-0BAD-35D6-D17B46043315}"/>
              </a:ext>
            </a:extLst>
          </p:cNvPr>
          <p:cNvSpPr txBox="1"/>
          <p:nvPr/>
        </p:nvSpPr>
        <p:spPr>
          <a:xfrm>
            <a:off x="8149046" y="4260945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+mn-lt"/>
              </a:rPr>
              <a:t>branch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D83EF7D-892C-8739-A262-26376CBA7B8F}"/>
              </a:ext>
            </a:extLst>
          </p:cNvPr>
          <p:cNvCxnSpPr>
            <a:cxnSpLocks/>
            <a:stCxn id="14" idx="2"/>
          </p:cNvCxnSpPr>
          <p:nvPr/>
        </p:nvCxnSpPr>
        <p:spPr bwMode="auto">
          <a:xfrm>
            <a:off x="6768592" y="4750525"/>
            <a:ext cx="520483" cy="6313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E3F59ED-BCB5-9EBA-FA2F-D7A2363D83A2}"/>
              </a:ext>
            </a:extLst>
          </p:cNvPr>
          <p:cNvSpPr txBox="1"/>
          <p:nvPr/>
        </p:nvSpPr>
        <p:spPr>
          <a:xfrm>
            <a:off x="8564631" y="5896620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+mn-lt"/>
              </a:rPr>
              <a:t>elements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87D4B1C-C001-0FD8-10D7-252BFDC6EE28}"/>
              </a:ext>
            </a:extLst>
          </p:cNvPr>
          <p:cNvCxnSpPr>
            <a:cxnSpLocks/>
            <a:stCxn id="25" idx="3"/>
          </p:cNvCxnSpPr>
          <p:nvPr/>
        </p:nvCxnSpPr>
        <p:spPr bwMode="auto">
          <a:xfrm flipV="1">
            <a:off x="9371262" y="5715000"/>
            <a:ext cx="251709" cy="3201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47077C1-6044-290B-9306-6768B7526A5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334103" y="5715000"/>
            <a:ext cx="230528" cy="3201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892E7A4-5BEF-F5F8-0DF0-BCD354B6824E}"/>
              </a:ext>
            </a:extLst>
          </p:cNvPr>
          <p:cNvSpPr txBox="1"/>
          <p:nvPr/>
        </p:nvSpPr>
        <p:spPr>
          <a:xfrm>
            <a:off x="7694613" y="6468062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+mn-lt"/>
              </a:rPr>
              <a:t>value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B0C387A-992F-09F4-4B6D-D7BBE81EB544}"/>
              </a:ext>
            </a:extLst>
          </p:cNvPr>
          <p:cNvCxnSpPr>
            <a:cxnSpLocks/>
            <a:stCxn id="35" idx="0"/>
          </p:cNvCxnSpPr>
          <p:nvPr/>
        </p:nvCxnSpPr>
        <p:spPr bwMode="auto">
          <a:xfrm flipV="1">
            <a:off x="7969689" y="6216740"/>
            <a:ext cx="0" cy="2513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84699303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54915-6B1F-98A2-2F36-F4FDDF0E0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 &amp; Scraping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B397D-49E3-64CE-F513-A8DCA3AE7D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When a web page is scraped, we typically want to extract data from it from nodes / elements.</a:t>
            </a:r>
          </a:p>
          <a:p>
            <a:pPr lvl="1"/>
            <a:r>
              <a:rPr lang="en-US" sz="1600" dirty="0"/>
              <a:t>For a reference on what kind of elements can be in a web page see this </a:t>
            </a:r>
            <a:r>
              <a:rPr lang="en-US" sz="1600" dirty="0">
                <a:hlinkClick r:id="rId3"/>
              </a:rPr>
              <a:t>MDN page</a:t>
            </a:r>
            <a:r>
              <a:rPr lang="en-US" sz="1600" dirty="0"/>
              <a:t>. </a:t>
            </a:r>
          </a:p>
          <a:p>
            <a:r>
              <a:rPr lang="en-US" sz="2000" dirty="0"/>
              <a:t>Elements can be found in the DOM in a number of ways: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8AC60FC-8548-B988-392A-7B13DBA680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912057"/>
              </p:ext>
            </p:extLst>
          </p:nvPr>
        </p:nvGraphicFramePr>
        <p:xfrm>
          <a:off x="1076959" y="3246120"/>
          <a:ext cx="10038081" cy="3383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46027">
                  <a:extLst>
                    <a:ext uri="{9D8B030D-6E8A-4147-A177-3AD203B41FA5}">
                      <a16:colId xmlns:a16="http://schemas.microsoft.com/office/drawing/2014/main" val="1772910348"/>
                    </a:ext>
                  </a:extLst>
                </a:gridCol>
                <a:gridCol w="3346027">
                  <a:extLst>
                    <a:ext uri="{9D8B030D-6E8A-4147-A177-3AD203B41FA5}">
                      <a16:colId xmlns:a16="http://schemas.microsoft.com/office/drawing/2014/main" val="2534239818"/>
                    </a:ext>
                  </a:extLst>
                </a:gridCol>
                <a:gridCol w="3346027">
                  <a:extLst>
                    <a:ext uri="{9D8B030D-6E8A-4147-A177-3AD203B41FA5}">
                      <a16:colId xmlns:a16="http://schemas.microsoft.com/office/drawing/2014/main" val="35784298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Identifier / Locator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Example DOM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What it does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8014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&lt;div id="</a:t>
                      </a:r>
                      <a:r>
                        <a:rPr lang="en-US" sz="1600" dirty="0" err="1"/>
                        <a:t>my_id</a:t>
                      </a:r>
                      <a:r>
                        <a:rPr lang="en-US" sz="1600" dirty="0"/>
                        <a:t>"&gt;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Finds by assigned 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134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&lt;input name="email"&gt;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Finds by assigned 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378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XPath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</a:rPr>
                        <a:t>//table[@id=</a:t>
                      </a:r>
                      <a:r>
                        <a:rPr lang="en-US" sz="1600" dirty="0"/>
                        <a:t>"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</a:rPr>
                        <a:t>yourTableId</a:t>
                      </a:r>
                      <a:r>
                        <a:rPr lang="en-US" sz="1600" dirty="0"/>
                        <a:t>"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</a:rPr>
                        <a:t>]//tr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Searches through the DOM tree. Can find any text.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4340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Tag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&lt;h1&gt;some text&lt;/h1&gt;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Find tags like &lt;h1&gt;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040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Class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&lt;div class="menu"&gt;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Finds by class – used for dynamic content and CSS formatting.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7124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Link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&lt;a&gt;My Link&lt;/a&gt;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Finds the text in the link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668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Partial link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&lt;a&gt;My Link&lt;/a&gt;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Finds part of the link 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67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1837160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CD378-39C9-69B3-0BEA-8BEA9A642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01E08-542E-8B03-70B3-66BF27132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828800"/>
            <a:ext cx="5354320" cy="3972560"/>
          </a:xfrm>
        </p:spPr>
        <p:txBody>
          <a:bodyPr/>
          <a:lstStyle/>
          <a:p>
            <a:r>
              <a:rPr lang="en-US" dirty="0"/>
              <a:t>Open this page from the </a:t>
            </a:r>
            <a:r>
              <a:rPr lang="en-US" dirty="0">
                <a:hlinkClick r:id="rId3"/>
              </a:rPr>
              <a:t>Cars &amp; Bids</a:t>
            </a:r>
            <a:r>
              <a:rPr lang="en-US" dirty="0"/>
              <a:t> car auction site.</a:t>
            </a:r>
          </a:p>
          <a:p>
            <a:r>
              <a:rPr lang="en-US" dirty="0"/>
              <a:t>Open the Developer Tools</a:t>
            </a:r>
          </a:p>
          <a:p>
            <a:r>
              <a:rPr lang="en-US" dirty="0"/>
              <a:t>Inspect the “Doug’s Take” element.</a:t>
            </a:r>
          </a:p>
          <a:p>
            <a:r>
              <a:rPr lang="en-US" dirty="0"/>
              <a:t>How can we search for this in the DOM?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6249CF-33F1-D4E6-BF05-39ED332A83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5352" y="2534920"/>
            <a:ext cx="6016648" cy="37134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D7376F-26E7-AEAD-7AE4-634C0B137E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6953" y="684878"/>
            <a:ext cx="2795928" cy="185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203831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5583B-C519-E8CE-42A6-6E433996B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Web Pages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96080-6D55-AF89-9388-2AEFB3B05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DOM can be manipulated by Javascript executing in the browser.</a:t>
            </a:r>
          </a:p>
          <a:p>
            <a:r>
              <a:rPr lang="en-US" dirty="0"/>
              <a:t>This can load, change, and alter any part of the page. </a:t>
            </a:r>
          </a:p>
          <a:p>
            <a:r>
              <a:rPr lang="en-US" dirty="0"/>
              <a:t>This can be a challenge for web scraping – the web scraping program must interact with the page.</a:t>
            </a:r>
          </a:p>
          <a:p>
            <a:endParaRPr lang="en-US" dirty="0"/>
          </a:p>
          <a:p>
            <a:r>
              <a:rPr lang="en-US" dirty="0"/>
              <a:t>Here’s another example from the </a:t>
            </a:r>
            <a:r>
              <a:rPr lang="en-US" dirty="0">
                <a:hlinkClick r:id="rId2"/>
              </a:rPr>
              <a:t>Cars &amp; Bids</a:t>
            </a:r>
            <a:r>
              <a:rPr lang="en-US" dirty="0"/>
              <a:t> website.</a:t>
            </a:r>
          </a:p>
          <a:p>
            <a:pPr lvl="1"/>
            <a:r>
              <a:rPr lang="en-US" dirty="0"/>
              <a:t>Comments are loaded as the screen scrolls.</a:t>
            </a:r>
          </a:p>
          <a:p>
            <a:pPr lvl="1"/>
            <a:r>
              <a:rPr lang="en-US" dirty="0"/>
              <a:t>Scroll far enough and a “Load more comments” button appears.</a:t>
            </a:r>
          </a:p>
          <a:p>
            <a:pPr lvl="1"/>
            <a:r>
              <a:rPr lang="en-US" dirty="0"/>
              <a:t>What would a program need to do to find and load all the comments on this page?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0679141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A6461-3C16-BB2E-5531-BB4A63504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Scraping Lots of Web Pages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33F67-64C9-BA48-F9B5-7DCF0DF2AD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Scraping a page can take time, possibly many minutes or more.</a:t>
            </a:r>
          </a:p>
          <a:p>
            <a:r>
              <a:rPr lang="en-US" dirty="0"/>
              <a:t>If you have a large number, you can run multiple scraping programs simultaneously on your computer.</a:t>
            </a:r>
          </a:p>
          <a:p>
            <a:endParaRPr lang="en-US" dirty="0"/>
          </a:p>
          <a:p>
            <a:r>
              <a:rPr lang="en-US" dirty="0"/>
              <a:t>You can also use the SCC and submit batch jobs which run on the cluster.</a:t>
            </a:r>
          </a:p>
          <a:p>
            <a:pPr lvl="1"/>
            <a:r>
              <a:rPr lang="en-US" dirty="0"/>
              <a:t>The web browsers can be run in “headless” mode where they don’t open a window</a:t>
            </a:r>
          </a:p>
          <a:p>
            <a:pPr lvl="1"/>
            <a:r>
              <a:rPr lang="en-US" dirty="0"/>
              <a:t>A virtual display can be used where the browser thinks it’s opened a visible window. </a:t>
            </a:r>
          </a:p>
          <a:p>
            <a:pPr lvl="1"/>
            <a:endParaRPr lang="en-US" dirty="0"/>
          </a:p>
          <a:p>
            <a:r>
              <a:rPr lang="en-US" dirty="0"/>
              <a:t>Exercise some caution…</a:t>
            </a:r>
          </a:p>
        </p:txBody>
      </p:sp>
    </p:spTree>
    <p:extLst>
      <p:ext uri="{BB962C8B-B14F-4D97-AF65-F5344CB8AC3E}">
        <p14:creationId xmlns:p14="http://schemas.microsoft.com/office/powerpoint/2010/main" val="771606320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DF867-40E0-E403-8498-E1CDCEBC6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 / Concurrent Web Scraping</a:t>
            </a:r>
          </a:p>
        </p:txBody>
      </p:sp>
      <p:pic>
        <p:nvPicPr>
          <p:cNvPr id="5" name="Content Placeholder 4" descr="Laptop Pusheen">
            <a:extLst>
              <a:ext uri="{FF2B5EF4-FFF2-40B4-BE49-F238E27FC236}">
                <a16:creationId xmlns:a16="http://schemas.microsoft.com/office/drawing/2014/main" id="{5E3B2887-78A6-8BBD-AB55-8E37329D1E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2585175"/>
            <a:ext cx="1687649" cy="1687649"/>
          </a:xfrm>
        </p:spPr>
      </p:pic>
      <p:pic>
        <p:nvPicPr>
          <p:cNvPr id="7" name="Picture 6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EA2FD3C9-DC74-ED81-42C3-16F61EA8A2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2987040" y="1822926"/>
            <a:ext cx="1060836" cy="12004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E36DBD-1050-5A89-929B-1687B646A676}"/>
              </a:ext>
            </a:extLst>
          </p:cNvPr>
          <p:cNvSpPr txBox="1"/>
          <p:nvPr/>
        </p:nvSpPr>
        <p:spPr>
          <a:xfrm>
            <a:off x="3885316" y="2253882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site 1</a:t>
            </a:r>
          </a:p>
        </p:txBody>
      </p:sp>
      <p:pic>
        <p:nvPicPr>
          <p:cNvPr id="9" name="Picture 8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A7D51318-4CFA-A0F5-F7DB-8408028F4A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2987040" y="3193734"/>
            <a:ext cx="1060836" cy="12004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E89C1B-C5BF-B58B-8239-1BAF96E79A10}"/>
              </a:ext>
            </a:extLst>
          </p:cNvPr>
          <p:cNvSpPr txBox="1"/>
          <p:nvPr/>
        </p:nvSpPr>
        <p:spPr>
          <a:xfrm>
            <a:off x="3885316" y="3624690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site 2</a:t>
            </a:r>
          </a:p>
        </p:txBody>
      </p:sp>
      <p:pic>
        <p:nvPicPr>
          <p:cNvPr id="11" name="Picture 10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77197E06-72BD-33DA-C05A-EC468E833E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2987040" y="4564541"/>
            <a:ext cx="1060836" cy="12004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4CA2EF-12E1-4344-8070-E4A8F5A9BFDC}"/>
              </a:ext>
            </a:extLst>
          </p:cNvPr>
          <p:cNvSpPr txBox="1"/>
          <p:nvPr/>
        </p:nvSpPr>
        <p:spPr>
          <a:xfrm>
            <a:off x="3885316" y="4995497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site 3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2E86036-1DE2-7F9C-5604-B142BBBBC519}"/>
              </a:ext>
            </a:extLst>
          </p:cNvPr>
          <p:cNvCxnSpPr>
            <a:stCxn id="5" idx="3"/>
          </p:cNvCxnSpPr>
          <p:nvPr/>
        </p:nvCxnSpPr>
        <p:spPr bwMode="auto">
          <a:xfrm flipV="1">
            <a:off x="2500449" y="3023393"/>
            <a:ext cx="486591" cy="4056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B983B21-931C-319F-44A4-9400D2784609}"/>
              </a:ext>
            </a:extLst>
          </p:cNvPr>
          <p:cNvCxnSpPr>
            <a:cxnSpLocks/>
            <a:stCxn id="5" idx="3"/>
            <a:endCxn id="9" idx="1"/>
          </p:cNvCxnSpPr>
          <p:nvPr/>
        </p:nvCxnSpPr>
        <p:spPr bwMode="auto">
          <a:xfrm>
            <a:off x="2500449" y="3429000"/>
            <a:ext cx="486591" cy="3649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48E8320-FB79-6A9E-83D0-B1F7064309CF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 bwMode="auto">
          <a:xfrm>
            <a:off x="2500449" y="3429000"/>
            <a:ext cx="486591" cy="17357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5CF023F-9647-4212-10AC-29385B575D61}"/>
              </a:ext>
            </a:extLst>
          </p:cNvPr>
          <p:cNvSpPr txBox="1">
            <a:spLocks/>
          </p:cNvSpPr>
          <p:nvPr/>
        </p:nvSpPr>
        <p:spPr bwMode="auto">
          <a:xfrm>
            <a:off x="5329646" y="1828800"/>
            <a:ext cx="6049554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Osaka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Osak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Osak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Osak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Osak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-64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-64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-64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-64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kern="0" dirty="0"/>
              <a:t>Simultaneous loading of sites from </a:t>
            </a:r>
            <a:r>
              <a:rPr lang="en-US" b="1" kern="0" dirty="0"/>
              <a:t>different</a:t>
            </a:r>
            <a:r>
              <a:rPr lang="en-US" kern="0" dirty="0"/>
              <a:t> servers is not an issue</a:t>
            </a:r>
          </a:p>
          <a:p>
            <a:endParaRPr lang="en-US" kern="0" dirty="0"/>
          </a:p>
          <a:p>
            <a:r>
              <a:rPr lang="en-US" kern="0" dirty="0"/>
              <a:t>Performance will depend on your Internet bandwidth &amp; computer speed.</a:t>
            </a:r>
          </a:p>
          <a:p>
            <a:endParaRPr lang="en-US" kern="0" dirty="0"/>
          </a:p>
          <a:p>
            <a:r>
              <a:rPr lang="en-US" kern="0" dirty="0"/>
              <a:t>This can also be easily offloaded onto the SCC if you have a large number to download.</a:t>
            </a:r>
          </a:p>
        </p:txBody>
      </p:sp>
    </p:spTree>
    <p:extLst>
      <p:ext uri="{BB962C8B-B14F-4D97-AF65-F5344CB8AC3E}">
        <p14:creationId xmlns:p14="http://schemas.microsoft.com/office/powerpoint/2010/main" val="171671325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D0EEB-33A2-7206-17E6-9D845029D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B6909-5DB9-779D-D74D-03AB26CFE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 / Concurrent Web Scraping</a:t>
            </a:r>
          </a:p>
        </p:txBody>
      </p:sp>
      <p:pic>
        <p:nvPicPr>
          <p:cNvPr id="5" name="Content Placeholder 4" descr="Laptop Pusheen">
            <a:extLst>
              <a:ext uri="{FF2B5EF4-FFF2-40B4-BE49-F238E27FC236}">
                <a16:creationId xmlns:a16="http://schemas.microsoft.com/office/drawing/2014/main" id="{76242B72-7234-2357-9378-FE18C7D6FA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2585175"/>
            <a:ext cx="1687649" cy="1687649"/>
          </a:xfrm>
        </p:spPr>
      </p:pic>
      <p:pic>
        <p:nvPicPr>
          <p:cNvPr id="7" name="Picture 6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9E54E80B-B547-BDA0-AEE5-DC7A612D05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75837" b="21876"/>
          <a:stretch>
            <a:fillRect/>
          </a:stretch>
        </p:blipFill>
        <p:spPr>
          <a:xfrm>
            <a:off x="2987040" y="1822926"/>
            <a:ext cx="1060836" cy="12004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690C31-EF8F-A15D-39E9-6347D28C8514}"/>
              </a:ext>
            </a:extLst>
          </p:cNvPr>
          <p:cNvSpPr txBox="1"/>
          <p:nvPr/>
        </p:nvSpPr>
        <p:spPr>
          <a:xfrm>
            <a:off x="3885316" y="2253882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site </a:t>
            </a:r>
            <a:r>
              <a:rPr lang="en-US" sz="1600" dirty="0">
                <a:solidFill>
                  <a:srgbClr val="C00000"/>
                </a:solidFill>
                <a:latin typeface="+mn-lt"/>
              </a:rPr>
              <a:t>1</a:t>
            </a:r>
          </a:p>
        </p:txBody>
      </p:sp>
      <p:pic>
        <p:nvPicPr>
          <p:cNvPr id="9" name="Picture 8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59D30325-4862-4C15-994F-06410C7BEF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75837" b="21876"/>
          <a:stretch>
            <a:fillRect/>
          </a:stretch>
        </p:blipFill>
        <p:spPr>
          <a:xfrm>
            <a:off x="2987040" y="3193734"/>
            <a:ext cx="1060836" cy="12004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624F0A1-8620-CD79-0185-C0102212AED1}"/>
              </a:ext>
            </a:extLst>
          </p:cNvPr>
          <p:cNvSpPr txBox="1"/>
          <p:nvPr/>
        </p:nvSpPr>
        <p:spPr>
          <a:xfrm>
            <a:off x="3885316" y="3624690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site </a:t>
            </a:r>
            <a:r>
              <a:rPr lang="en-US" sz="1600" dirty="0">
                <a:solidFill>
                  <a:srgbClr val="C00000"/>
                </a:solidFill>
                <a:latin typeface="+mn-lt"/>
              </a:rPr>
              <a:t>1</a:t>
            </a:r>
          </a:p>
        </p:txBody>
      </p:sp>
      <p:pic>
        <p:nvPicPr>
          <p:cNvPr id="11" name="Picture 10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2566375F-94BD-85A1-B8FF-A78D8641A8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75837" b="21876"/>
          <a:stretch>
            <a:fillRect/>
          </a:stretch>
        </p:blipFill>
        <p:spPr>
          <a:xfrm>
            <a:off x="2987040" y="4564541"/>
            <a:ext cx="1060836" cy="12004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C8AE1F-05FA-223D-9C93-A2437C486978}"/>
              </a:ext>
            </a:extLst>
          </p:cNvPr>
          <p:cNvSpPr txBox="1"/>
          <p:nvPr/>
        </p:nvSpPr>
        <p:spPr>
          <a:xfrm>
            <a:off x="3885316" y="4995497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site </a:t>
            </a:r>
            <a:r>
              <a:rPr lang="en-US" sz="1600" dirty="0">
                <a:solidFill>
                  <a:srgbClr val="C00000"/>
                </a:solidFill>
                <a:latin typeface="+mn-lt"/>
              </a:rPr>
              <a:t>1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919EE13-6B3F-A3D0-7BCF-19999F5E951F}"/>
              </a:ext>
            </a:extLst>
          </p:cNvPr>
          <p:cNvCxnSpPr>
            <a:stCxn id="5" idx="3"/>
          </p:cNvCxnSpPr>
          <p:nvPr/>
        </p:nvCxnSpPr>
        <p:spPr bwMode="auto">
          <a:xfrm flipV="1">
            <a:off x="2500449" y="3023393"/>
            <a:ext cx="486591" cy="4056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3FC3B64-0294-A109-4607-885ACED4487E}"/>
              </a:ext>
            </a:extLst>
          </p:cNvPr>
          <p:cNvCxnSpPr>
            <a:cxnSpLocks/>
            <a:stCxn id="5" idx="3"/>
            <a:endCxn id="9" idx="1"/>
          </p:cNvCxnSpPr>
          <p:nvPr/>
        </p:nvCxnSpPr>
        <p:spPr bwMode="auto">
          <a:xfrm>
            <a:off x="2500449" y="3429000"/>
            <a:ext cx="486591" cy="3649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6DCE905-69F1-6BA0-10B0-E56CC75EAEB4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 bwMode="auto">
          <a:xfrm>
            <a:off x="2500449" y="3429000"/>
            <a:ext cx="486591" cy="17357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05FF5FBA-157D-FF03-4CD9-9CD09AA02DBC}"/>
              </a:ext>
            </a:extLst>
          </p:cNvPr>
          <p:cNvSpPr txBox="1">
            <a:spLocks/>
          </p:cNvSpPr>
          <p:nvPr/>
        </p:nvSpPr>
        <p:spPr bwMode="auto">
          <a:xfrm>
            <a:off x="5329646" y="1668384"/>
            <a:ext cx="6049554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Osaka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Osak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Osak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Osak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Osak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-64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-64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-64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-64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/>
              <a:t>Simultaneous loading of sites from the </a:t>
            </a:r>
            <a:r>
              <a:rPr lang="en-US" sz="1800" b="1" kern="0" dirty="0"/>
              <a:t>same</a:t>
            </a:r>
            <a:r>
              <a:rPr lang="en-US" sz="1800" kern="0" dirty="0"/>
              <a:t> site is possibly a problem.</a:t>
            </a:r>
          </a:p>
          <a:p>
            <a:endParaRPr lang="en-US" sz="1800" kern="0" dirty="0"/>
          </a:p>
          <a:p>
            <a:r>
              <a:rPr lang="en-US" sz="1800" kern="0" dirty="0"/>
              <a:t>Too many page loads from the same source (your computer) in a short amount of time might be interpreted as an attack.</a:t>
            </a:r>
          </a:p>
          <a:p>
            <a:pPr lvl="1"/>
            <a:r>
              <a:rPr lang="en-US" sz="1600" kern="0" dirty="0"/>
              <a:t>Or that you’re scraping their pages…</a:t>
            </a:r>
          </a:p>
          <a:p>
            <a:endParaRPr lang="en-US" sz="1800" kern="0" dirty="0"/>
          </a:p>
          <a:p>
            <a:r>
              <a:rPr lang="en-US" sz="1800" kern="0" dirty="0"/>
              <a:t>Your computer </a:t>
            </a:r>
            <a:r>
              <a:rPr lang="en-US" sz="1800" i="1" kern="0" dirty="0"/>
              <a:t>might</a:t>
            </a:r>
            <a:r>
              <a:rPr lang="en-US" sz="1800" kern="0" dirty="0"/>
              <a:t> get denied access for some time or even banned.</a:t>
            </a:r>
          </a:p>
          <a:p>
            <a:endParaRPr lang="en-US" sz="1800" kern="0" dirty="0"/>
          </a:p>
          <a:p>
            <a:r>
              <a:rPr lang="en-US" sz="1800" kern="0" dirty="0"/>
              <a:t>As an example, here’s the </a:t>
            </a:r>
            <a:r>
              <a:rPr lang="en-US" sz="1800" kern="0" dirty="0">
                <a:hlinkClick r:id="rId6"/>
              </a:rPr>
              <a:t>NIH rules</a:t>
            </a:r>
            <a:r>
              <a:rPr lang="en-US" sz="1800" kern="0" dirty="0"/>
              <a:t> for accessing their web API.</a:t>
            </a:r>
          </a:p>
          <a:p>
            <a:pPr lvl="1"/>
            <a:r>
              <a:rPr lang="en-US" sz="1600" kern="0" dirty="0"/>
              <a:t>Typical websites will not give you this type of information, FYI.</a:t>
            </a:r>
          </a:p>
          <a:p>
            <a:r>
              <a:rPr lang="en-US" sz="1800" kern="0" dirty="0"/>
              <a:t>Just proceed cautiously.</a:t>
            </a:r>
          </a:p>
        </p:txBody>
      </p:sp>
    </p:spTree>
    <p:extLst>
      <p:ext uri="{BB962C8B-B14F-4D97-AF65-F5344CB8AC3E}">
        <p14:creationId xmlns:p14="http://schemas.microsoft.com/office/powerpoint/2010/main" val="501770825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6B6646-4DFE-962D-93FF-C26DD8026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FBE323DA-06BD-C47A-7C29-AF429782DD86}"/>
              </a:ext>
            </a:extLst>
          </p:cNvPr>
          <p:cNvSpPr/>
          <p:nvPr/>
        </p:nvSpPr>
        <p:spPr bwMode="auto">
          <a:xfrm>
            <a:off x="1930751" y="3465577"/>
            <a:ext cx="603443" cy="685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64" charset="0"/>
              <a:ea typeface="Osaka" pitchFamily="-64" charset="-12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2F02EC8-0E13-64F8-A1E1-B277E9DCC32D}"/>
              </a:ext>
            </a:extLst>
          </p:cNvPr>
          <p:cNvSpPr/>
          <p:nvPr/>
        </p:nvSpPr>
        <p:spPr bwMode="auto">
          <a:xfrm>
            <a:off x="174174" y="2592436"/>
            <a:ext cx="1204176" cy="257233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64" charset="0"/>
              <a:ea typeface="Osaka" pitchFamily="-64" charset="-128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1DED88-13E7-A9BE-2228-0D6EB1E3C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 / Concurrent Web Scraping on the SCC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A3E305F-7AC0-0410-A015-68F172945C5C}"/>
              </a:ext>
            </a:extLst>
          </p:cNvPr>
          <p:cNvSpPr txBox="1">
            <a:spLocks/>
          </p:cNvSpPr>
          <p:nvPr/>
        </p:nvSpPr>
        <p:spPr bwMode="auto">
          <a:xfrm>
            <a:off x="5613321" y="1755588"/>
            <a:ext cx="6049554" cy="491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Osaka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Osak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Osak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Osak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Osak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-64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-64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-64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-64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/>
              <a:t>If you have a large number of pages from a single site, the SCC is very convenient, so your computer isn’t busy for a day or two.</a:t>
            </a:r>
          </a:p>
          <a:p>
            <a:pPr marL="0" indent="0">
              <a:buNone/>
            </a:pPr>
            <a:endParaRPr lang="en-US" sz="1800" kern="0" dirty="0"/>
          </a:p>
          <a:p>
            <a:r>
              <a:rPr lang="en-US" sz="1800" kern="0" dirty="0"/>
              <a:t>All internet traffic from cluster compute nodes is routed through </a:t>
            </a:r>
            <a:r>
              <a:rPr lang="en-US" sz="1800" b="1" kern="0" dirty="0"/>
              <a:t>scc2.bu.edu</a:t>
            </a:r>
            <a:r>
              <a:rPr lang="en-US" sz="1800" kern="0" dirty="0"/>
              <a:t>, so web servers see </a:t>
            </a:r>
            <a:r>
              <a:rPr lang="en-US" sz="1800" b="1" i="1" kern="0" dirty="0"/>
              <a:t>all</a:t>
            </a:r>
            <a:r>
              <a:rPr lang="en-US" sz="1800" kern="0" dirty="0"/>
              <a:t> the traffic coming from that one computer.</a:t>
            </a:r>
          </a:p>
          <a:p>
            <a:pPr lvl="1"/>
            <a:r>
              <a:rPr lang="en-US" sz="1800" kern="0" dirty="0"/>
              <a:t>You can run 1000 jobs concurrently on the cluster…</a:t>
            </a:r>
          </a:p>
          <a:p>
            <a:pPr lvl="1"/>
            <a:r>
              <a:rPr lang="en-US" sz="1800" kern="0" dirty="0"/>
              <a:t>…and potentially hit a single webserver 100x in a minute, which could get </a:t>
            </a:r>
            <a:r>
              <a:rPr lang="en-US" sz="1800" b="1" kern="0" dirty="0"/>
              <a:t>scc2</a:t>
            </a:r>
            <a:r>
              <a:rPr lang="en-US" sz="1800" kern="0" dirty="0"/>
              <a:t> denied access!</a:t>
            </a:r>
          </a:p>
          <a:p>
            <a:pPr lvl="2"/>
            <a:r>
              <a:rPr lang="en-US" sz="1800" kern="0" dirty="0"/>
              <a:t>Which means </a:t>
            </a:r>
            <a:r>
              <a:rPr lang="en-US" sz="1800" i="1" kern="0" dirty="0"/>
              <a:t>anyone</a:t>
            </a:r>
            <a:r>
              <a:rPr lang="en-US" sz="1800" kern="0" dirty="0"/>
              <a:t> trying to reach that site from the SCC is denied. Oops.</a:t>
            </a:r>
          </a:p>
          <a:p>
            <a:endParaRPr lang="en-US" sz="1800" kern="0" dirty="0"/>
          </a:p>
          <a:p>
            <a:r>
              <a:rPr lang="en-US" sz="1800" kern="0" dirty="0"/>
              <a:t>Consult with RCS if you’re planning on scraping a large number of pages from 1 website.</a:t>
            </a:r>
          </a:p>
          <a:p>
            <a:endParaRPr lang="en-US" sz="1800" kern="0" dirty="0"/>
          </a:p>
        </p:txBody>
      </p:sp>
      <p:pic>
        <p:nvPicPr>
          <p:cNvPr id="4" name="Picture 3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9C5B57ED-7045-3717-77C1-113E645F73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239998" y="2648097"/>
            <a:ext cx="488034" cy="552271"/>
          </a:xfrm>
          <a:prstGeom prst="rect">
            <a:avLst/>
          </a:prstGeom>
        </p:spPr>
      </p:pic>
      <p:pic>
        <p:nvPicPr>
          <p:cNvPr id="6" name="Picture 5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17EA397F-D95D-77EA-6455-258D0276C0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829353" y="2648096"/>
            <a:ext cx="488034" cy="552271"/>
          </a:xfrm>
          <a:prstGeom prst="rect">
            <a:avLst/>
          </a:prstGeom>
        </p:spPr>
      </p:pic>
      <p:pic>
        <p:nvPicPr>
          <p:cNvPr id="13" name="Picture 12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E81BCF5E-1A19-AF72-AE55-ACA60408F8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239998" y="3265703"/>
            <a:ext cx="488034" cy="552271"/>
          </a:xfrm>
          <a:prstGeom prst="rect">
            <a:avLst/>
          </a:prstGeom>
        </p:spPr>
      </p:pic>
      <p:pic>
        <p:nvPicPr>
          <p:cNvPr id="16" name="Picture 15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DCAC6DE4-31FB-E956-E120-E54A1EFDCA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829353" y="3286911"/>
            <a:ext cx="488034" cy="552271"/>
          </a:xfrm>
          <a:prstGeom prst="rect">
            <a:avLst/>
          </a:prstGeom>
        </p:spPr>
      </p:pic>
      <p:pic>
        <p:nvPicPr>
          <p:cNvPr id="17" name="Picture 16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7137528E-4D23-42D2-412C-4FE57AFD01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223445" y="3925727"/>
            <a:ext cx="488034" cy="552271"/>
          </a:xfrm>
          <a:prstGeom prst="rect">
            <a:avLst/>
          </a:prstGeom>
        </p:spPr>
      </p:pic>
      <p:pic>
        <p:nvPicPr>
          <p:cNvPr id="19" name="Picture 18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99781E61-5A57-AC39-3D06-ACD0D89289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812800" y="3925726"/>
            <a:ext cx="488034" cy="552271"/>
          </a:xfrm>
          <a:prstGeom prst="rect">
            <a:avLst/>
          </a:prstGeom>
        </p:spPr>
      </p:pic>
      <p:pic>
        <p:nvPicPr>
          <p:cNvPr id="20" name="Picture 19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0B62A8FF-8DA7-1F09-5435-0AEFE704C3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223445" y="4543333"/>
            <a:ext cx="488034" cy="552271"/>
          </a:xfrm>
          <a:prstGeom prst="rect">
            <a:avLst/>
          </a:prstGeom>
        </p:spPr>
      </p:pic>
      <p:pic>
        <p:nvPicPr>
          <p:cNvPr id="21" name="Picture 20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015189B0-B57A-BA21-3F1C-75C4EF0D53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812800" y="4564541"/>
            <a:ext cx="488034" cy="55227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5EE22F9-2C90-DDB3-F80D-586607922BE5}"/>
              </a:ext>
            </a:extLst>
          </p:cNvPr>
          <p:cNvSpPr txBox="1"/>
          <p:nvPr/>
        </p:nvSpPr>
        <p:spPr>
          <a:xfrm>
            <a:off x="1594520" y="4230502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+mn-lt"/>
              </a:rPr>
              <a:t>scc2.bu.edu</a:t>
            </a:r>
          </a:p>
        </p:txBody>
      </p:sp>
      <p:pic>
        <p:nvPicPr>
          <p:cNvPr id="25" name="Picture 24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FF98C749-178C-F2F4-269C-7DE9E6D7C3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1991127" y="3517831"/>
            <a:ext cx="488034" cy="5522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FFA62CC-83FC-525A-FA6D-F17709BB6EF0}"/>
              </a:ext>
            </a:extLst>
          </p:cNvPr>
          <p:cNvSpPr txBox="1"/>
          <p:nvPr/>
        </p:nvSpPr>
        <p:spPr>
          <a:xfrm>
            <a:off x="265611" y="5486451"/>
            <a:ext cx="1460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+mn-lt"/>
              </a:rPr>
              <a:t>SCC compute</a:t>
            </a:r>
          </a:p>
          <a:p>
            <a:pPr algn="ctr"/>
            <a:r>
              <a:rPr lang="en-US" sz="1600" dirty="0">
                <a:latin typeface="+mn-lt"/>
              </a:rPr>
              <a:t>nodes</a:t>
            </a:r>
          </a:p>
        </p:txBody>
      </p:sp>
      <p:pic>
        <p:nvPicPr>
          <p:cNvPr id="28" name="Picture 27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10E8226F-C63A-C3CC-D408-E0BA96DC6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3378387" y="2130664"/>
            <a:ext cx="1060836" cy="120046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8FD53BE-E3D7-50BA-EC9A-0C9CFBE47E98}"/>
              </a:ext>
            </a:extLst>
          </p:cNvPr>
          <p:cNvSpPr txBox="1"/>
          <p:nvPr/>
        </p:nvSpPr>
        <p:spPr>
          <a:xfrm>
            <a:off x="4276663" y="2561620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site 1</a:t>
            </a:r>
          </a:p>
        </p:txBody>
      </p:sp>
      <p:pic>
        <p:nvPicPr>
          <p:cNvPr id="30" name="Picture 29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0AFEC6DF-D691-450C-1397-3AD7894045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3378387" y="3501472"/>
            <a:ext cx="1060836" cy="120046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904766B-0399-BADC-1F8C-8F28D1CD375C}"/>
              </a:ext>
            </a:extLst>
          </p:cNvPr>
          <p:cNvSpPr txBox="1"/>
          <p:nvPr/>
        </p:nvSpPr>
        <p:spPr>
          <a:xfrm>
            <a:off x="4276663" y="3932428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site 1</a:t>
            </a:r>
          </a:p>
        </p:txBody>
      </p:sp>
      <p:pic>
        <p:nvPicPr>
          <p:cNvPr id="32" name="Picture 31" descr="A blue cloud with red arrows&#10;&#10;AI-generated content may be incorrect.">
            <a:extLst>
              <a:ext uri="{FF2B5EF4-FFF2-40B4-BE49-F238E27FC236}">
                <a16:creationId xmlns:a16="http://schemas.microsoft.com/office/drawing/2014/main" id="{0F0BB3AB-DB91-035F-43F7-73C914AE28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75837" b="21876"/>
          <a:stretch>
            <a:fillRect/>
          </a:stretch>
        </p:blipFill>
        <p:spPr>
          <a:xfrm>
            <a:off x="3378387" y="4872279"/>
            <a:ext cx="1060836" cy="120046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421F780-514D-C73C-F599-DB2A1B2153F4}"/>
              </a:ext>
            </a:extLst>
          </p:cNvPr>
          <p:cNvSpPr txBox="1"/>
          <p:nvPr/>
        </p:nvSpPr>
        <p:spPr>
          <a:xfrm>
            <a:off x="4276663" y="5303235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site 1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5BECA33-9C57-D78C-EC7C-6C6B89F9B9E4}"/>
              </a:ext>
            </a:extLst>
          </p:cNvPr>
          <p:cNvCxnSpPr>
            <a:cxnSpLocks/>
            <a:stCxn id="26" idx="3"/>
          </p:cNvCxnSpPr>
          <p:nvPr/>
        </p:nvCxnSpPr>
        <p:spPr bwMode="auto">
          <a:xfrm flipV="1">
            <a:off x="2534194" y="3331131"/>
            <a:ext cx="844193" cy="4773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2C69972-1D8A-19C3-CFC4-B2FA6D46BA9B}"/>
              </a:ext>
            </a:extLst>
          </p:cNvPr>
          <p:cNvCxnSpPr>
            <a:cxnSpLocks/>
            <a:stCxn id="26" idx="3"/>
            <a:endCxn id="30" idx="1"/>
          </p:cNvCxnSpPr>
          <p:nvPr/>
        </p:nvCxnSpPr>
        <p:spPr bwMode="auto">
          <a:xfrm>
            <a:off x="2534194" y="3808477"/>
            <a:ext cx="844193" cy="2932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E3EF273-CC45-582E-DFC7-5CC432E5417C}"/>
              </a:ext>
            </a:extLst>
          </p:cNvPr>
          <p:cNvCxnSpPr>
            <a:cxnSpLocks/>
            <a:stCxn id="26" idx="3"/>
            <a:endCxn id="32" idx="1"/>
          </p:cNvCxnSpPr>
          <p:nvPr/>
        </p:nvCxnSpPr>
        <p:spPr bwMode="auto">
          <a:xfrm>
            <a:off x="2534194" y="3808477"/>
            <a:ext cx="844193" cy="16640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93383B1-4E06-61AE-A941-EDC9356C91D3}"/>
              </a:ext>
            </a:extLst>
          </p:cNvPr>
          <p:cNvSpPr txBox="1"/>
          <p:nvPr/>
        </p:nvSpPr>
        <p:spPr>
          <a:xfrm>
            <a:off x="3439347" y="6331132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+mn-lt"/>
              </a:rPr>
              <a:t>etc</a:t>
            </a:r>
            <a:r>
              <a:rPr lang="en-US" sz="1600" dirty="0">
                <a:latin typeface="+mn-lt"/>
              </a:rPr>
              <a:t>…</a:t>
            </a:r>
          </a:p>
        </p:txBody>
      </p: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C79CFABA-369F-A8DF-1A38-D932E728F039}"/>
              </a:ext>
            </a:extLst>
          </p:cNvPr>
          <p:cNvSpPr/>
          <p:nvPr/>
        </p:nvSpPr>
        <p:spPr bwMode="auto">
          <a:xfrm>
            <a:off x="1454733" y="3726731"/>
            <a:ext cx="398502" cy="19569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64" charset="0"/>
              <a:ea typeface="Osaka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046695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C6F97-A69A-EA0A-5233-E4064C584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scraping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D62C3-09AF-A834-B219-351E542EB7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485900"/>
            <a:ext cx="10566400" cy="3886200"/>
          </a:xfrm>
        </p:spPr>
        <p:txBody>
          <a:bodyPr/>
          <a:lstStyle/>
          <a:p>
            <a:r>
              <a:rPr lang="en-US" dirty="0"/>
              <a:t>Defined, according to </a:t>
            </a:r>
            <a:r>
              <a:rPr lang="en-US" dirty="0">
                <a:hlinkClick r:id="rId3"/>
              </a:rPr>
              <a:t>Wikipedia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Web scraping, web harvesting, or web data extraction is data scraping used for extracting data from websites.</a:t>
            </a:r>
          </a:p>
          <a:p>
            <a:r>
              <a:rPr lang="en-US" dirty="0"/>
              <a:t>Libraries for fetching web pages. </a:t>
            </a:r>
          </a:p>
          <a:p>
            <a:pPr lvl="1"/>
            <a:r>
              <a:rPr lang="en-US" dirty="0"/>
              <a:t>Use these when querying a Web API </a:t>
            </a:r>
          </a:p>
          <a:p>
            <a:pPr lvl="2"/>
            <a:r>
              <a:rPr lang="en-US" dirty="0"/>
              <a:t>Ex. Some URL like this that returns JSON: 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https://www.agency.gov/api/get/docs?doc_id=100  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>
                <a:hlinkClick r:id="rId4"/>
              </a:rPr>
              <a:t>urllib</a:t>
            </a:r>
            <a:r>
              <a:rPr lang="en-US" dirty="0"/>
              <a:t> – Basic library, built into Python.</a:t>
            </a:r>
          </a:p>
          <a:p>
            <a:pPr lvl="2"/>
            <a:r>
              <a:rPr lang="en-US" dirty="0">
                <a:hlinkClick r:id="rId5"/>
              </a:rPr>
              <a:t>urllib3</a:t>
            </a:r>
            <a:r>
              <a:rPr lang="en-US" dirty="0"/>
              <a:t> – Low level library, very flexible. Generally preferred over </a:t>
            </a:r>
            <a:r>
              <a:rPr lang="en-US" i="1" dirty="0"/>
              <a:t>urllib</a:t>
            </a:r>
            <a:r>
              <a:rPr lang="en-US" dirty="0"/>
              <a:t>.</a:t>
            </a:r>
          </a:p>
          <a:p>
            <a:pPr lvl="2"/>
            <a:r>
              <a:rPr lang="en-US" dirty="0">
                <a:hlinkClick r:id="rId6"/>
              </a:rPr>
              <a:t>requests</a:t>
            </a:r>
            <a:r>
              <a:rPr lang="en-US" dirty="0"/>
              <a:t> – High level library, very popular, easy to use.</a:t>
            </a:r>
          </a:p>
          <a:p>
            <a:pPr lvl="2"/>
            <a:r>
              <a:rPr lang="en-US" dirty="0">
                <a:hlinkClick r:id="rId7"/>
              </a:rPr>
              <a:t>httpx</a:t>
            </a:r>
            <a:r>
              <a:rPr lang="en-US" dirty="0"/>
              <a:t> – Modern high level library, high performance, gaining in popularity.</a:t>
            </a:r>
          </a:p>
          <a:p>
            <a:pPr lvl="1"/>
            <a:endParaRPr lang="en-US" dirty="0"/>
          </a:p>
          <a:p>
            <a:r>
              <a:rPr lang="en-US" dirty="0"/>
              <a:t>Libraries for processing downloaded data.</a:t>
            </a:r>
          </a:p>
          <a:p>
            <a:pPr lvl="1"/>
            <a:r>
              <a:rPr lang="en-US" dirty="0">
                <a:hlinkClick r:id="rId8"/>
              </a:rPr>
              <a:t>Beautiful Soup</a:t>
            </a:r>
            <a:r>
              <a:rPr lang="en-US" dirty="0"/>
              <a:t> – Primarily intended for XML processing, also works with HTML.</a:t>
            </a:r>
          </a:p>
          <a:p>
            <a:pPr lvl="1"/>
            <a:r>
              <a:rPr lang="en-US" dirty="0">
                <a:hlinkClick r:id="rId9"/>
              </a:rPr>
              <a:t>Pymupdf</a:t>
            </a:r>
            <a:r>
              <a:rPr lang="en-US" dirty="0"/>
              <a:t> – Extract data from PDF files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523DBD-712F-950F-DAA8-3C0BC436F4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87920" y="408352"/>
            <a:ext cx="1612812" cy="13930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C080FF-2242-7E76-0D3E-8863C1465A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31960" y="762000"/>
            <a:ext cx="1612812" cy="544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377504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0C903-14DD-0461-D116-8395966E5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90EF3-CF68-7026-AFDD-A173A66BC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we’ll switch over to the </a:t>
            </a:r>
            <a:r>
              <a:rPr lang="en-US" dirty="0" err="1"/>
              <a:t>Jupyter</a:t>
            </a:r>
            <a:r>
              <a:rPr lang="en-US" dirty="0"/>
              <a:t> Notebook to try out Selenium.</a:t>
            </a:r>
          </a:p>
          <a:p>
            <a:endParaRPr lang="en-US" dirty="0"/>
          </a:p>
          <a:p>
            <a:r>
              <a:rPr lang="en-US" dirty="0"/>
              <a:t>With Selenium we can:</a:t>
            </a:r>
          </a:p>
          <a:p>
            <a:pPr lvl="1"/>
            <a:r>
              <a:rPr lang="en-US" dirty="0"/>
              <a:t>Launch a browser engine to load the page, exactly as you might do. </a:t>
            </a:r>
          </a:p>
          <a:p>
            <a:pPr lvl="1"/>
            <a:r>
              <a:rPr lang="en-US" dirty="0"/>
              <a:t>Search and interact with the DOM.</a:t>
            </a:r>
          </a:p>
          <a:p>
            <a:pPr lvl="1"/>
            <a:r>
              <a:rPr lang="en-US" dirty="0"/>
              <a:t>Execute clicks/scrolls/form entries etc. to manipulate the web page.</a:t>
            </a:r>
          </a:p>
          <a:p>
            <a:pPr lvl="1"/>
            <a:r>
              <a:rPr lang="en-US" dirty="0"/>
              <a:t>Extract data into Python variables.</a:t>
            </a:r>
          </a:p>
        </p:txBody>
      </p:sp>
    </p:spTree>
    <p:extLst>
      <p:ext uri="{BB962C8B-B14F-4D97-AF65-F5344CB8AC3E}">
        <p14:creationId xmlns:p14="http://schemas.microsoft.com/office/powerpoint/2010/main" val="86884373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8F400-4862-65B8-0091-2535CE13F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6354D-1EEE-8727-99E7-8684DEC93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scraping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9A171-7865-B7B9-77D9-EB2A4DD1BC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485900"/>
            <a:ext cx="10566400" cy="3886200"/>
          </a:xfrm>
        </p:spPr>
        <p:txBody>
          <a:bodyPr/>
          <a:lstStyle/>
          <a:p>
            <a:r>
              <a:rPr lang="en-US" dirty="0"/>
              <a:t>Libraries specifically for web scraping. </a:t>
            </a:r>
          </a:p>
          <a:p>
            <a:pPr lvl="1"/>
            <a:r>
              <a:rPr lang="en-US" dirty="0"/>
              <a:t>These are used for extracting data from sites and also for automated site testing.</a:t>
            </a:r>
          </a:p>
          <a:p>
            <a:pPr lvl="1"/>
            <a:r>
              <a:rPr lang="en-US" dirty="0"/>
              <a:t>These are all open source.</a:t>
            </a:r>
          </a:p>
          <a:p>
            <a:pPr lvl="2"/>
            <a:r>
              <a:rPr lang="en-US" dirty="0">
                <a:hlinkClick r:id="rId3"/>
              </a:rPr>
              <a:t>Selenium</a:t>
            </a:r>
            <a:r>
              <a:rPr lang="en-US" dirty="0"/>
              <a:t> – the focus of this tutorial</a:t>
            </a:r>
          </a:p>
          <a:p>
            <a:pPr lvl="2"/>
            <a:r>
              <a:rPr lang="en-US" dirty="0">
                <a:hlinkClick r:id="rId4"/>
              </a:rPr>
              <a:t>Scrapy</a:t>
            </a:r>
            <a:endParaRPr lang="en-US" dirty="0"/>
          </a:p>
          <a:p>
            <a:pPr lvl="2"/>
            <a:r>
              <a:rPr lang="en-US" dirty="0">
                <a:hlinkClick r:id="rId5"/>
              </a:rPr>
              <a:t>Playwright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Commercial tools: </a:t>
            </a:r>
            <a:r>
              <a:rPr lang="en-US" dirty="0">
                <a:hlinkClick r:id="rId6"/>
              </a:rPr>
              <a:t>Browserless</a:t>
            </a:r>
            <a:r>
              <a:rPr lang="en-US" dirty="0"/>
              <a:t>, </a:t>
            </a:r>
            <a:r>
              <a:rPr lang="en-US" dirty="0">
                <a:hlinkClick r:id="rId7"/>
              </a:rPr>
              <a:t>Hyperbrowser</a:t>
            </a:r>
            <a:r>
              <a:rPr lang="en-US" dirty="0"/>
              <a:t>, </a:t>
            </a:r>
            <a:r>
              <a:rPr lang="en-US" dirty="0">
                <a:hlinkClick r:id="rId8"/>
              </a:rPr>
              <a:t>Apify</a:t>
            </a:r>
            <a:r>
              <a:rPr lang="en-US" dirty="0"/>
              <a:t>, and many more.</a:t>
            </a:r>
          </a:p>
          <a:p>
            <a:pPr lvl="2"/>
            <a:r>
              <a:rPr lang="en-US" dirty="0"/>
              <a:t>These are popular amongst people scraping 100’s or 1000’s of sites/pages</a:t>
            </a:r>
          </a:p>
          <a:p>
            <a:pPr lvl="2"/>
            <a:r>
              <a:rPr lang="en-US" dirty="0"/>
              <a:t>They use cloud computing to offload the scraping from your computer/network.</a:t>
            </a:r>
          </a:p>
          <a:p>
            <a:pPr lvl="2"/>
            <a:endParaRPr lang="en-US" dirty="0"/>
          </a:p>
          <a:p>
            <a:r>
              <a:rPr lang="en-US" dirty="0"/>
              <a:t>Suggested book: </a:t>
            </a:r>
            <a:r>
              <a:rPr lang="en-US" dirty="0">
                <a:hlinkClick r:id="rId9"/>
              </a:rPr>
              <a:t>Web Scraping with Python</a:t>
            </a:r>
            <a:r>
              <a:rPr lang="en-US" dirty="0"/>
              <a:t> by Ryan Mitchell</a:t>
            </a:r>
          </a:p>
          <a:p>
            <a:pPr lvl="1"/>
            <a:r>
              <a:rPr lang="en-US" dirty="0"/>
              <a:t>Focused on </a:t>
            </a:r>
            <a:r>
              <a:rPr lang="en-US" dirty="0" err="1"/>
              <a:t>BeautifulSoup</a:t>
            </a:r>
            <a:r>
              <a:rPr lang="en-US" dirty="0"/>
              <a:t> but an excellent resource.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6D3493-C3E3-0BC9-EA51-03AF53587E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12184" y="668215"/>
            <a:ext cx="1897377" cy="6857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59F81F-B468-4EFA-9E8D-AEB0A9D9C75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52752" y="430783"/>
            <a:ext cx="1445364" cy="114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5097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A3CB9-3DEE-9FC9-462B-18CF374F2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Selenium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05814-AAEB-DA65-B884-14AC18384C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Developed since 2004, open source, very popular.</a:t>
            </a:r>
          </a:p>
          <a:p>
            <a:r>
              <a:rPr lang="en-US" dirty="0"/>
              <a:t>Used for web scraping, testing, and automation.</a:t>
            </a:r>
          </a:p>
          <a:p>
            <a:r>
              <a:rPr lang="en-US" dirty="0"/>
              <a:t>3 tools:</a:t>
            </a:r>
          </a:p>
          <a:p>
            <a:pPr lvl="1"/>
            <a:r>
              <a:rPr lang="en-US" dirty="0">
                <a:hlinkClick r:id="rId3"/>
              </a:rPr>
              <a:t>WebDriver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Communicates and controls web browsers.</a:t>
            </a:r>
          </a:p>
          <a:p>
            <a:pPr lvl="2"/>
            <a:r>
              <a:rPr lang="en-US" dirty="0"/>
              <a:t>Official interfaces exist for Java, Python, C#, Ruby, JavaScript, Kotlin</a:t>
            </a:r>
          </a:p>
          <a:p>
            <a:pPr lvl="2"/>
            <a:r>
              <a:rPr lang="en-US" dirty="0"/>
              <a:t>Others also exist, ex. </a:t>
            </a:r>
            <a:r>
              <a:rPr lang="en-US" dirty="0" err="1">
                <a:hlinkClick r:id="rId4"/>
              </a:rPr>
              <a:t>RSelenium</a:t>
            </a:r>
            <a:r>
              <a:rPr lang="en-US" dirty="0"/>
              <a:t> for R.</a:t>
            </a:r>
          </a:p>
          <a:p>
            <a:pPr lvl="1"/>
            <a:r>
              <a:rPr lang="en-US" dirty="0">
                <a:hlinkClick r:id="rId5"/>
              </a:rPr>
              <a:t>IDE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Browser plugin for recording and developing tests.</a:t>
            </a:r>
          </a:p>
          <a:p>
            <a:pPr lvl="1"/>
            <a:r>
              <a:rPr lang="en-US" dirty="0">
                <a:hlinkClick r:id="rId6"/>
              </a:rPr>
              <a:t>Grid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Execution of WebDriver scripts using many remote computers.</a:t>
            </a:r>
          </a:p>
          <a:p>
            <a:pPr lvl="2"/>
            <a:r>
              <a:rPr lang="en-US" dirty="0"/>
              <a:t>Used for larger scale site testing, testing multiple browsers, etc.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77C1DA-3673-7374-3769-646826F6A3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40999" y="1044258"/>
            <a:ext cx="2410161" cy="12860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B2720F-3412-ABEC-6A98-E2693E0DBF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3473" y="2952202"/>
            <a:ext cx="1705213" cy="12860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855C99-3824-54AA-1215-4E992EA08A1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31552" y="4860146"/>
            <a:ext cx="1829055" cy="1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3495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15B70-A42F-9DE9-9F6A-D05A0810F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note on web browsers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8D8AB7-F6F5-9F73-4441-D843444B78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2021122"/>
            <a:ext cx="10566400" cy="4250724"/>
          </a:xfrm>
        </p:spPr>
        <p:txBody>
          <a:bodyPr/>
          <a:lstStyle/>
          <a:p>
            <a:r>
              <a:rPr lang="en-US" sz="2000" dirty="0"/>
              <a:t>Browser engines: the code used to render and layout a web page.</a:t>
            </a:r>
          </a:p>
          <a:p>
            <a:r>
              <a:rPr lang="en-US" sz="2000" dirty="0"/>
              <a:t>The most used ones: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Web pages may appear and possibly behave slightly differently on different browsers.</a:t>
            </a:r>
          </a:p>
          <a:p>
            <a:pPr lvl="1"/>
            <a:r>
              <a:rPr lang="en-US" sz="1400" dirty="0"/>
              <a:t>~20 years ago this was an </a:t>
            </a:r>
            <a:r>
              <a:rPr lang="en-US" sz="1400" b="1" dirty="0"/>
              <a:t>enormous</a:t>
            </a:r>
            <a:r>
              <a:rPr lang="en-US" sz="1400" dirty="0"/>
              <a:t> problem for web developers.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281A5AE-E1C6-2641-D934-487BB8BDAB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044182"/>
              </p:ext>
            </p:extLst>
          </p:nvPr>
        </p:nvGraphicFramePr>
        <p:xfrm>
          <a:off x="684004" y="3084568"/>
          <a:ext cx="10823991" cy="2387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86660">
                  <a:extLst>
                    <a:ext uri="{9D8B030D-6E8A-4147-A177-3AD203B41FA5}">
                      <a16:colId xmlns:a16="http://schemas.microsoft.com/office/drawing/2014/main" val="1030166250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3530643572"/>
                    </a:ext>
                  </a:extLst>
                </a:gridCol>
                <a:gridCol w="2074985">
                  <a:extLst>
                    <a:ext uri="{9D8B030D-6E8A-4147-A177-3AD203B41FA5}">
                      <a16:colId xmlns:a16="http://schemas.microsoft.com/office/drawing/2014/main" val="1283024671"/>
                    </a:ext>
                  </a:extLst>
                </a:gridCol>
                <a:gridCol w="4747846">
                  <a:extLst>
                    <a:ext uri="{9D8B030D-6E8A-4147-A177-3AD203B41FA5}">
                      <a16:colId xmlns:a16="http://schemas.microsoft.com/office/drawing/2014/main" val="18016282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Browser Engine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Vendor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Web Browser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647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WebKit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Apple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Safari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hlinkClick r:id="rId3"/>
                        </a:rPr>
                        <a:t>https://en.wikipedia.org/wiki/WebKit</a:t>
                      </a:r>
                      <a:r>
                        <a:rPr lang="en-US" sz="14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807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Gecko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Mozilla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Firefox</a:t>
                      </a:r>
                    </a:p>
                    <a:p>
                      <a:pPr algn="ctr"/>
                      <a:r>
                        <a:rPr lang="en-US" sz="1600" dirty="0"/>
                        <a:t>(and others)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hlinkClick r:id="rId4"/>
                        </a:rPr>
                        <a:t>https://en.wikipedia.org/wiki/Gecko_(software)</a:t>
                      </a:r>
                      <a:r>
                        <a:rPr lang="en-US" sz="14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090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Blink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Google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Chrome</a:t>
                      </a:r>
                    </a:p>
                    <a:p>
                      <a:pPr algn="ctr"/>
                      <a:r>
                        <a:rPr lang="en-US" sz="1600" dirty="0"/>
                        <a:t>Edge</a:t>
                      </a:r>
                    </a:p>
                    <a:p>
                      <a:pPr algn="ctr"/>
                      <a:r>
                        <a:rPr lang="en-US" sz="1600" dirty="0"/>
                        <a:t>Brave</a:t>
                      </a:r>
                    </a:p>
                    <a:p>
                      <a:pPr algn="ctr"/>
                      <a:r>
                        <a:rPr lang="en-US" sz="1600" dirty="0"/>
                        <a:t>(and others)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hlinkClick r:id="rId5"/>
                        </a:rPr>
                        <a:t>https://en.wikipedia.org/wiki/Blink_(browser_engine)</a:t>
                      </a:r>
                      <a:r>
                        <a:rPr lang="en-US" sz="14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319701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A97942D8-7D50-61B7-F123-677A811B2E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2454" y="-76826"/>
            <a:ext cx="3109547" cy="30316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08F153B-C608-EF1C-BDDE-25E6606188A4}"/>
              </a:ext>
            </a:extLst>
          </p:cNvPr>
          <p:cNvSpPr txBox="1"/>
          <p:nvPr/>
        </p:nvSpPr>
        <p:spPr>
          <a:xfrm>
            <a:off x="9475909" y="6611779"/>
            <a:ext cx="28333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+mj-lt"/>
              </a:rPr>
              <a:t>Market share data: </a:t>
            </a:r>
            <a:r>
              <a:rPr lang="en-US" sz="1000" dirty="0">
                <a:latin typeface="+mj-lt"/>
                <a:hlinkClick r:id="rId7"/>
              </a:rPr>
              <a:t>https://gs.statcounter.com</a:t>
            </a:r>
            <a:r>
              <a:rPr lang="en-US" sz="100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454619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F7F82D-0816-78CC-A421-FF110FB2A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7805" y="0"/>
            <a:ext cx="607787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03C058-EF2E-BFE0-62DB-F27F408F7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Chrome Developer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A2CF6-69FF-0470-9E1B-BE9D0B30E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109" y="1916974"/>
            <a:ext cx="3768982" cy="3886200"/>
          </a:xfrm>
        </p:spPr>
        <p:txBody>
          <a:bodyPr/>
          <a:lstStyle/>
          <a:p>
            <a:r>
              <a:rPr lang="en-US" dirty="0"/>
              <a:t>Open Google Chrome and visit </a:t>
            </a:r>
            <a:r>
              <a:rPr lang="en-US" dirty="0">
                <a:hlinkClick r:id="rId3"/>
              </a:rPr>
              <a:t>Craig’s List</a:t>
            </a:r>
            <a:r>
              <a:rPr lang="en-US" dirty="0"/>
              <a:t>.</a:t>
            </a:r>
          </a:p>
          <a:p>
            <a:r>
              <a:rPr lang="en-US" dirty="0"/>
              <a:t>Open the Developer tools as shown.</a:t>
            </a:r>
          </a:p>
          <a:p>
            <a:r>
              <a:rPr lang="en-US" dirty="0"/>
              <a:t>Shortcuts</a:t>
            </a:r>
          </a:p>
          <a:p>
            <a:pPr lvl="1"/>
            <a:r>
              <a:rPr lang="en-US" dirty="0"/>
              <a:t>Windows/Linux:</a:t>
            </a:r>
          </a:p>
          <a:p>
            <a:pPr lvl="2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Ctrl – Shift - I</a:t>
            </a:r>
          </a:p>
          <a:p>
            <a:pPr lvl="1"/>
            <a:r>
              <a:rPr lang="en-US" dirty="0"/>
              <a:t>Mac:</a:t>
            </a:r>
          </a:p>
          <a:p>
            <a:pPr lvl="2"/>
            <a:r>
              <a:rPr lang="en-US" sz="1600" dirty="0"/>
              <a:t>⌘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- Option – I</a:t>
            </a:r>
          </a:p>
          <a:p>
            <a:pPr marL="914400" lvl="2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BD39FEE-C971-5433-ADBB-1C840FFB816D}"/>
              </a:ext>
            </a:extLst>
          </p:cNvPr>
          <p:cNvCxnSpPr>
            <a:cxnSpLocks/>
            <a:stCxn id="12" idx="1"/>
          </p:cNvCxnSpPr>
          <p:nvPr/>
        </p:nvCxnSpPr>
        <p:spPr bwMode="auto">
          <a:xfrm flipH="1" flipV="1">
            <a:off x="11155680" y="307731"/>
            <a:ext cx="402345" cy="4542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CA20491-5C11-7F7C-2029-3E15109B25F7}"/>
              </a:ext>
            </a:extLst>
          </p:cNvPr>
          <p:cNvSpPr txBox="1"/>
          <p:nvPr/>
        </p:nvSpPr>
        <p:spPr>
          <a:xfrm>
            <a:off x="11558025" y="592723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click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7273188-3343-1C8A-5DB3-07D0C6DF3847}"/>
              </a:ext>
            </a:extLst>
          </p:cNvPr>
          <p:cNvCxnSpPr>
            <a:cxnSpLocks/>
            <a:stCxn id="14" idx="1"/>
          </p:cNvCxnSpPr>
          <p:nvPr/>
        </p:nvCxnSpPr>
        <p:spPr bwMode="auto">
          <a:xfrm flipH="1">
            <a:off x="10946675" y="4779369"/>
            <a:ext cx="326571" cy="2586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44C6730-864D-4FD6-1C0C-6FEB0B7AF677}"/>
              </a:ext>
            </a:extLst>
          </p:cNvPr>
          <p:cNvSpPr txBox="1"/>
          <p:nvPr/>
        </p:nvSpPr>
        <p:spPr>
          <a:xfrm>
            <a:off x="11273246" y="4610092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click</a:t>
            </a:r>
          </a:p>
        </p:txBody>
      </p:sp>
    </p:spTree>
    <p:extLst>
      <p:ext uri="{BB962C8B-B14F-4D97-AF65-F5344CB8AC3E}">
        <p14:creationId xmlns:p14="http://schemas.microsoft.com/office/powerpoint/2010/main" val="2749993389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DB587-C74A-0067-7CF2-EBC65497C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Dock on the bottom edge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071FE-A11B-06C7-F1E7-C6436E7CB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485900"/>
            <a:ext cx="10566400" cy="3886200"/>
          </a:xfrm>
        </p:spPr>
        <p:txBody>
          <a:bodyPr/>
          <a:lstStyle/>
          <a:p>
            <a:r>
              <a:rPr lang="en-US" sz="2000" dirty="0"/>
              <a:t>(this is optional) Put the tools on the bottom instead of the right side.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E27FE9-4DD2-43EA-9E1C-82D9F5134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228" y="2366894"/>
            <a:ext cx="4782217" cy="382958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3F51B74-7CD1-624E-2BAA-8B6B449C485B}"/>
              </a:ext>
            </a:extLst>
          </p:cNvPr>
          <p:cNvCxnSpPr>
            <a:cxnSpLocks/>
          </p:cNvCxnSpPr>
          <p:nvPr/>
        </p:nvCxnSpPr>
        <p:spPr bwMode="auto">
          <a:xfrm flipH="1">
            <a:off x="7693074" y="2479565"/>
            <a:ext cx="739382" cy="5045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5556AB5-38C2-E371-58DC-F4C510884DF6}"/>
              </a:ext>
            </a:extLst>
          </p:cNvPr>
          <p:cNvSpPr txBox="1"/>
          <p:nvPr/>
        </p:nvSpPr>
        <p:spPr>
          <a:xfrm>
            <a:off x="8432456" y="2197617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click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C88F670-E97D-709F-6532-1B6276B9BFC8}"/>
              </a:ext>
            </a:extLst>
          </p:cNvPr>
          <p:cNvCxnSpPr>
            <a:cxnSpLocks/>
            <a:stCxn id="10" idx="1"/>
          </p:cNvCxnSpPr>
          <p:nvPr/>
        </p:nvCxnSpPr>
        <p:spPr bwMode="auto">
          <a:xfrm flipH="1" flipV="1">
            <a:off x="7520354" y="3502243"/>
            <a:ext cx="620996" cy="5181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EC6C5ED-FD5F-F4A6-DD6B-79914C057479}"/>
              </a:ext>
            </a:extLst>
          </p:cNvPr>
          <p:cNvSpPr txBox="1"/>
          <p:nvPr/>
        </p:nvSpPr>
        <p:spPr>
          <a:xfrm>
            <a:off x="8141350" y="3851089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click</a:t>
            </a:r>
          </a:p>
        </p:txBody>
      </p:sp>
    </p:spTree>
    <p:extLst>
      <p:ext uri="{BB962C8B-B14F-4D97-AF65-F5344CB8AC3E}">
        <p14:creationId xmlns:p14="http://schemas.microsoft.com/office/powerpoint/2010/main" val="187388729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936528-75EB-119B-B192-09D3E6E0A2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710" y="4574052"/>
            <a:ext cx="6698052" cy="1923464"/>
          </a:xfrm>
        </p:spPr>
        <p:txBody>
          <a:bodyPr/>
          <a:lstStyle/>
          <a:p>
            <a:r>
              <a:rPr lang="en-US" sz="2400" dirty="0"/>
              <a:t>Open </a:t>
            </a:r>
            <a:r>
              <a:rPr lang="en-US" sz="2400" i="1" dirty="0">
                <a:hlinkClick r:id="rId2"/>
              </a:rPr>
              <a:t>simple.html</a:t>
            </a:r>
            <a:r>
              <a:rPr lang="en-US" sz="2400" dirty="0"/>
              <a:t> in your browser.</a:t>
            </a:r>
          </a:p>
          <a:p>
            <a:r>
              <a:rPr lang="en-US" sz="2400" dirty="0"/>
              <a:t>Open the developer tools window and we’ll look at some simple HTML elements.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FD55047-9208-164D-41DF-3B0B9D75AC4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2332671" y="259372"/>
            <a:ext cx="7526658" cy="4049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787544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7E348-1E3B-3C18-AD05-EB98BEBD5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Pages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CA7A9-4106-CCD7-5995-A47635116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Generally, pages contain:</a:t>
            </a:r>
          </a:p>
          <a:p>
            <a:pPr lvl="1"/>
            <a:r>
              <a:rPr lang="en-US" dirty="0"/>
              <a:t> HTML - markup code. This usually has the stuff we want to scrape.</a:t>
            </a:r>
          </a:p>
          <a:p>
            <a:pPr lvl="1"/>
            <a:r>
              <a:rPr lang="en-US" dirty="0"/>
              <a:t>Cascading Style Sheets (CSS) – formatting/layout</a:t>
            </a:r>
          </a:p>
          <a:p>
            <a:pPr lvl="1"/>
            <a:r>
              <a:rPr lang="en-US" dirty="0" err="1"/>
              <a:t>Javascript</a:t>
            </a:r>
            <a:r>
              <a:rPr lang="en-US" dirty="0"/>
              <a:t> – executable code</a:t>
            </a:r>
          </a:p>
          <a:p>
            <a:pPr lvl="1"/>
            <a:endParaRPr lang="en-US" dirty="0"/>
          </a:p>
          <a:p>
            <a:r>
              <a:rPr lang="en-US" dirty="0"/>
              <a:t>HTML defines </a:t>
            </a:r>
            <a:r>
              <a:rPr lang="en-US" b="1" dirty="0"/>
              <a:t>many</a:t>
            </a:r>
            <a:r>
              <a:rPr lang="en-US" dirty="0"/>
              <a:t> types of elements on a web page.</a:t>
            </a:r>
          </a:p>
          <a:p>
            <a:pPr lvl="1"/>
            <a:r>
              <a:rPr lang="en-US" dirty="0"/>
              <a:t>Here’s a </a:t>
            </a:r>
            <a:r>
              <a:rPr lang="en-US" dirty="0">
                <a:hlinkClick r:id="rId2"/>
              </a:rPr>
              <a:t>nice summary</a:t>
            </a:r>
            <a:r>
              <a:rPr lang="en-US" dirty="0"/>
              <a:t>. W3C has a </a:t>
            </a:r>
            <a:r>
              <a:rPr lang="en-US" dirty="0">
                <a:hlinkClick r:id="rId3"/>
              </a:rPr>
              <a:t>complete list</a:t>
            </a:r>
            <a:r>
              <a:rPr lang="en-US" dirty="0"/>
              <a:t>.</a:t>
            </a:r>
          </a:p>
          <a:p>
            <a:pPr lvl="1"/>
            <a:endParaRPr lang="en-US" dirty="0"/>
          </a:p>
          <a:p>
            <a:r>
              <a:rPr lang="en-US" dirty="0"/>
              <a:t>There have been many versions of the HTML standard</a:t>
            </a:r>
          </a:p>
          <a:p>
            <a:pPr lvl="1"/>
            <a:r>
              <a:rPr lang="en-US" dirty="0"/>
              <a:t>HTML5 is the current standard</a:t>
            </a:r>
          </a:p>
          <a:p>
            <a:pPr lvl="1"/>
            <a:r>
              <a:rPr lang="en-US" dirty="0"/>
              <a:t>It’s possible to encounter pages with deprecated or obsolete elements</a:t>
            </a:r>
          </a:p>
          <a:p>
            <a:pPr lvl="1"/>
            <a:r>
              <a:rPr lang="en-US" dirty="0"/>
              <a:t>An example of an unsupported (and infamous) element: 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&lt;blink&gt;This text would blink&lt;/blink&gt;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44377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u_ist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Osaka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64" charset="0"/>
            <a:ea typeface="Osaka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64" charset="0"/>
            <a:ea typeface="Osaka" pitchFamily="-64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600" dirty="0" smtClean="0">
            <a:latin typeface="+mn-lt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u_ist" id="{C187AB47-E141-411A-AF8E-538FB658D53A}" vid="{856F3964-4A2E-4DD4-926E-588F4877096F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bu_ist</Template>
  <TotalTime>4266</TotalTime>
  <Words>1775</Words>
  <Application>Microsoft Office PowerPoint</Application>
  <PresentationFormat>Widescreen</PresentationFormat>
  <Paragraphs>267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Aptos</vt:lpstr>
      <vt:lpstr>Arial</vt:lpstr>
      <vt:lpstr>Calibri</vt:lpstr>
      <vt:lpstr>Courier New</vt:lpstr>
      <vt:lpstr>Times</vt:lpstr>
      <vt:lpstr>Wingdings</vt:lpstr>
      <vt:lpstr>bu_ist</vt:lpstr>
      <vt:lpstr>Custom Design</vt:lpstr>
      <vt:lpstr>Webscraping with Python</vt:lpstr>
      <vt:lpstr>Web scraping </vt:lpstr>
      <vt:lpstr>Web scraping </vt:lpstr>
      <vt:lpstr>Selenium</vt:lpstr>
      <vt:lpstr>A note on web browsers</vt:lpstr>
      <vt:lpstr>Chrome Developer Tools</vt:lpstr>
      <vt:lpstr>Dock on the bottom edge</vt:lpstr>
      <vt:lpstr>PowerPoint Presentation</vt:lpstr>
      <vt:lpstr>Web Pages</vt:lpstr>
      <vt:lpstr>Element attributes</vt:lpstr>
      <vt:lpstr>Finding Page Elements</vt:lpstr>
      <vt:lpstr>The Document Object Model</vt:lpstr>
      <vt:lpstr>DOM &amp; Scraping</vt:lpstr>
      <vt:lpstr>An Example</vt:lpstr>
      <vt:lpstr>Dynamic Web Pages</vt:lpstr>
      <vt:lpstr>Scraping Lots of Web Pages</vt:lpstr>
      <vt:lpstr>Parallel / Concurrent Web Scraping</vt:lpstr>
      <vt:lpstr>Parallel / Concurrent Web Scraping</vt:lpstr>
      <vt:lpstr>Parallel / Concurrent Web Scraping on the SCC</vt:lpstr>
      <vt:lpstr>Jupyter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Gregor, Brian</dc:creator>
  <cp:lastModifiedBy>Gregor, Brian</cp:lastModifiedBy>
  <cp:revision>8</cp:revision>
  <dcterms:created xsi:type="dcterms:W3CDTF">2025-11-24T19:11:11Z</dcterms:created>
  <dcterms:modified xsi:type="dcterms:W3CDTF">2025-12-10T20:44:25Z</dcterms:modified>
</cp:coreProperties>
</file>